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60" r:id="rId2"/>
  </p:sldMasterIdLst>
  <p:notesMasterIdLst>
    <p:notesMasterId r:id="rId101"/>
  </p:notesMasterIdLst>
  <p:sldIdLst>
    <p:sldId id="256" r:id="rId3"/>
    <p:sldId id="347" r:id="rId4"/>
    <p:sldId id="257" r:id="rId5"/>
    <p:sldId id="259" r:id="rId6"/>
    <p:sldId id="260" r:id="rId7"/>
    <p:sldId id="261" r:id="rId8"/>
    <p:sldId id="348" r:id="rId9"/>
    <p:sldId id="281" r:id="rId10"/>
    <p:sldId id="265" r:id="rId11"/>
    <p:sldId id="282" r:id="rId12"/>
    <p:sldId id="266" r:id="rId13"/>
    <p:sldId id="267" r:id="rId14"/>
    <p:sldId id="268" r:id="rId15"/>
    <p:sldId id="269" r:id="rId16"/>
    <p:sldId id="349" r:id="rId17"/>
    <p:sldId id="312" r:id="rId18"/>
    <p:sldId id="318" r:id="rId19"/>
    <p:sldId id="313" r:id="rId20"/>
    <p:sldId id="314" r:id="rId21"/>
    <p:sldId id="316" r:id="rId22"/>
    <p:sldId id="315" r:id="rId23"/>
    <p:sldId id="317" r:id="rId24"/>
    <p:sldId id="356" r:id="rId25"/>
    <p:sldId id="275" r:id="rId26"/>
    <p:sldId id="276" r:id="rId27"/>
    <p:sldId id="277" r:id="rId28"/>
    <p:sldId id="279" r:id="rId29"/>
    <p:sldId id="278" r:id="rId30"/>
    <p:sldId id="357" r:id="rId31"/>
    <p:sldId id="319" r:id="rId32"/>
    <p:sldId id="320" r:id="rId33"/>
    <p:sldId id="321" r:id="rId34"/>
    <p:sldId id="322" r:id="rId35"/>
    <p:sldId id="323" r:id="rId36"/>
    <p:sldId id="350" r:id="rId37"/>
    <p:sldId id="324" r:id="rId38"/>
    <p:sldId id="325" r:id="rId39"/>
    <p:sldId id="351" r:id="rId40"/>
    <p:sldId id="327" r:id="rId41"/>
    <p:sldId id="328" r:id="rId42"/>
    <p:sldId id="352" r:id="rId43"/>
    <p:sldId id="329" r:id="rId44"/>
    <p:sldId id="330" r:id="rId45"/>
    <p:sldId id="332" r:id="rId46"/>
    <p:sldId id="333" r:id="rId47"/>
    <p:sldId id="335" r:id="rId48"/>
    <p:sldId id="336" r:id="rId49"/>
    <p:sldId id="331" r:id="rId50"/>
    <p:sldId id="353" r:id="rId51"/>
    <p:sldId id="337" r:id="rId52"/>
    <p:sldId id="338" r:id="rId53"/>
    <p:sldId id="339" r:id="rId54"/>
    <p:sldId id="340" r:id="rId55"/>
    <p:sldId id="341" r:id="rId56"/>
    <p:sldId id="342" r:id="rId57"/>
    <p:sldId id="355" r:id="rId58"/>
    <p:sldId id="343" r:id="rId59"/>
    <p:sldId id="344" r:id="rId60"/>
    <p:sldId id="354" r:id="rId61"/>
    <p:sldId id="345" r:id="rId62"/>
    <p:sldId id="346" r:id="rId63"/>
    <p:sldId id="369" r:id="rId64"/>
    <p:sldId id="358" r:id="rId65"/>
    <p:sldId id="270" r:id="rId66"/>
    <p:sldId id="280" r:id="rId67"/>
    <p:sldId id="271" r:id="rId68"/>
    <p:sldId id="274" r:id="rId69"/>
    <p:sldId id="359" r:id="rId70"/>
    <p:sldId id="283" r:id="rId71"/>
    <p:sldId id="284" r:id="rId72"/>
    <p:sldId id="285" r:id="rId73"/>
    <p:sldId id="286" r:id="rId74"/>
    <p:sldId id="360" r:id="rId75"/>
    <p:sldId id="299" r:id="rId76"/>
    <p:sldId id="300" r:id="rId77"/>
    <p:sldId id="301" r:id="rId78"/>
    <p:sldId id="292" r:id="rId79"/>
    <p:sldId id="293" r:id="rId80"/>
    <p:sldId id="294" r:id="rId81"/>
    <p:sldId id="295" r:id="rId82"/>
    <p:sldId id="296" r:id="rId83"/>
    <p:sldId id="297" r:id="rId84"/>
    <p:sldId id="361" r:id="rId85"/>
    <p:sldId id="305" r:id="rId86"/>
    <p:sldId id="302" r:id="rId87"/>
    <p:sldId id="303" r:id="rId88"/>
    <p:sldId id="304" r:id="rId89"/>
    <p:sldId id="362" r:id="rId90"/>
    <p:sldId id="306" r:id="rId91"/>
    <p:sldId id="363" r:id="rId92"/>
    <p:sldId id="308" r:id="rId93"/>
    <p:sldId id="309" r:id="rId94"/>
    <p:sldId id="310" r:id="rId95"/>
    <p:sldId id="311" r:id="rId96"/>
    <p:sldId id="364" r:id="rId97"/>
    <p:sldId id="365" r:id="rId98"/>
    <p:sldId id="366" r:id="rId99"/>
    <p:sldId id="367" r:id="rId10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955A23D-A782-4A87-8EB7-1AD1EA2EEC9B}">
          <p14:sldIdLst>
            <p14:sldId id="256"/>
          </p14:sldIdLst>
        </p14:section>
        <p14:section name="Spot lighting" id="{18AB64A4-8375-48EB-9AA8-F9CDA627B8A9}">
          <p14:sldIdLst>
            <p14:sldId id="347"/>
            <p14:sldId id="257"/>
            <p14:sldId id="259"/>
            <p14:sldId id="260"/>
            <p14:sldId id="261"/>
          </p14:sldIdLst>
        </p14:section>
        <p14:section name="Stages - Appears" id="{1E62D374-0A18-4A88-B674-51148298AFB5}">
          <p14:sldIdLst>
            <p14:sldId id="348"/>
            <p14:sldId id="281"/>
            <p14:sldId id="265"/>
            <p14:sldId id="282"/>
            <p14:sldId id="266"/>
            <p14:sldId id="267"/>
            <p14:sldId id="268"/>
            <p14:sldId id="269"/>
          </p14:sldIdLst>
        </p14:section>
        <p14:section name="Stages - Morphs transitions" id="{5B4376EA-D374-4B25-96B9-880A5341C57D}">
          <p14:sldIdLst>
            <p14:sldId id="349"/>
            <p14:sldId id="312"/>
            <p14:sldId id="318"/>
            <p14:sldId id="313"/>
            <p14:sldId id="314"/>
            <p14:sldId id="316"/>
            <p14:sldId id="315"/>
            <p14:sldId id="317"/>
          </p14:sldIdLst>
        </p14:section>
        <p14:section name="Lounge" id="{40B54C4B-31F6-4BB7-BA45-A094FBA20B3C}">
          <p14:sldIdLst>
            <p14:sldId id="356"/>
            <p14:sldId id="275"/>
            <p14:sldId id="276"/>
            <p14:sldId id="277"/>
            <p14:sldId id="279"/>
            <p14:sldId id="278"/>
          </p14:sldIdLst>
        </p14:section>
        <p14:section name="Loung - Morphs" id="{BADD52EF-D695-46E6-8495-67AF10713327}">
          <p14:sldIdLst>
            <p14:sldId id="357"/>
            <p14:sldId id="319"/>
            <p14:sldId id="320"/>
            <p14:sldId id="321"/>
            <p14:sldId id="322"/>
            <p14:sldId id="323"/>
          </p14:sldIdLst>
        </p14:section>
        <p14:section name="Morphs - Characters" id="{D1829BA6-7DFD-4241-A42F-43CDCA0A7B3D}">
          <p14:sldIdLst>
            <p14:sldId id="350"/>
            <p14:sldId id="324"/>
            <p14:sldId id="325"/>
            <p14:sldId id="351"/>
            <p14:sldId id="327"/>
            <p14:sldId id="328"/>
            <p14:sldId id="352"/>
            <p14:sldId id="329"/>
            <p14:sldId id="330"/>
            <p14:sldId id="332"/>
            <p14:sldId id="333"/>
            <p14:sldId id="335"/>
            <p14:sldId id="336"/>
            <p14:sldId id="331"/>
            <p14:sldId id="353"/>
            <p14:sldId id="337"/>
            <p14:sldId id="338"/>
            <p14:sldId id="339"/>
            <p14:sldId id="340"/>
            <p14:sldId id="341"/>
            <p14:sldId id="342"/>
          </p14:sldIdLst>
        </p14:section>
        <p14:section name="!!same Name Morphs" id="{4AD42091-F478-468D-AABF-F669F93F5271}">
          <p14:sldIdLst>
            <p14:sldId id="355"/>
            <p14:sldId id="343"/>
            <p14:sldId id="344"/>
            <p14:sldId id="354"/>
            <p14:sldId id="345"/>
            <p14:sldId id="346"/>
            <p14:sldId id="369"/>
          </p14:sldIdLst>
        </p14:section>
        <p14:section name="Focus" id="{8B09641C-7A62-4EE4-A43F-6C7CE987A755}">
          <p14:sldIdLst>
            <p14:sldId id="358"/>
            <p14:sldId id="270"/>
            <p14:sldId id="280"/>
            <p14:sldId id="271"/>
            <p14:sldId id="274"/>
          </p14:sldIdLst>
        </p14:section>
        <p14:section name="zoom - Next" id="{823AB396-99ED-435E-9DC0-E3C66035E2E4}">
          <p14:sldIdLst>
            <p14:sldId id="359"/>
            <p14:sldId id="283"/>
            <p14:sldId id="284"/>
            <p14:sldId id="285"/>
            <p14:sldId id="286"/>
          </p14:sldIdLst>
        </p14:section>
        <p14:section name="Zoom Sections" id="{383E3960-DD9B-468E-8017-37229CB2C4A8}">
          <p14:sldIdLst>
            <p14:sldId id="360"/>
            <p14:sldId id="299"/>
            <p14:sldId id="300"/>
            <p14:sldId id="301"/>
          </p14:sldIdLst>
        </p14:section>
        <p14:section name="Baby" id="{FC211CD9-593D-45BA-B8EC-7B79BD3D6CD5}">
          <p14:sldIdLst>
            <p14:sldId id="292"/>
            <p14:sldId id="293"/>
          </p14:sldIdLst>
        </p14:section>
        <p14:section name="Primary" id="{E21F8F2E-C7BF-49DA-9829-63521548800A}">
          <p14:sldIdLst>
            <p14:sldId id="294"/>
            <p14:sldId id="295"/>
          </p14:sldIdLst>
        </p14:section>
        <p14:section name="Teenage" id="{7FE67A97-7B74-4F1D-85F2-E2EE7F69EAB0}">
          <p14:sldIdLst>
            <p14:sldId id="296"/>
            <p14:sldId id="297"/>
          </p14:sldIdLst>
        </p14:section>
        <p14:section name="Zoom - shape" id="{7580DC2F-6C4B-46BD-877F-424F81DE2910}">
          <p14:sldIdLst>
            <p14:sldId id="361"/>
            <p14:sldId id="305"/>
            <p14:sldId id="302"/>
            <p14:sldId id="303"/>
            <p14:sldId id="304"/>
          </p14:sldIdLst>
        </p14:section>
        <p14:section name="Animation Fly in" id="{C14B4176-C6A5-4393-87E8-FE04BB57BCE1}">
          <p14:sldIdLst>
            <p14:sldId id="362"/>
            <p14:sldId id="306"/>
            <p14:sldId id="363"/>
            <p14:sldId id="308"/>
            <p14:sldId id="309"/>
            <p14:sldId id="310"/>
            <p14:sldId id="311"/>
          </p14:sldIdLst>
        </p14:section>
        <p14:section name="Animate Text" id="{3B4B88F4-E751-4833-A093-BFC2A38BF631}">
          <p14:sldIdLst>
            <p14:sldId id="364"/>
            <p14:sldId id="365"/>
            <p14:sldId id="366"/>
            <p14:sldId id="3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19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7" autoAdjust="0"/>
    <p:restoredTop sz="80448" autoAdjust="0"/>
  </p:normalViewPr>
  <p:slideViewPr>
    <p:cSldViewPr snapToGrid="0">
      <p:cViewPr varScale="1">
        <p:scale>
          <a:sx n="54" d="100"/>
          <a:sy n="54" d="100"/>
        </p:scale>
        <p:origin x="1296" y="72"/>
      </p:cViewPr>
      <p:guideLst>
        <p:guide orient="horz" pos="2319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4D5BC-887F-47F0-88C4-E42081A74DC1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6E995-1B49-44B5-BC74-5F0F62EBC1E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475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Morph Found under Transitions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6E995-1B49-44B5-BC74-5F0F62EBC1E3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6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Next shape appears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6E995-1B49-44B5-BC74-5F0F62EBC1E3}" type="slidenum">
              <a:rPr lang="en-AU" smtClean="0"/>
              <a:t>57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107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Use !! Same name for both objects. </a:t>
            </a:r>
          </a:p>
          <a:p>
            <a:r>
              <a:rPr lang="en-AU" dirty="0"/>
              <a:t>This is when one shape is </a:t>
            </a:r>
            <a:r>
              <a:rPr lang="en-AU" dirty="0" err="1"/>
              <a:t>eg</a:t>
            </a:r>
            <a:r>
              <a:rPr lang="en-AU" dirty="0"/>
              <a:t> a circle the next is square</a:t>
            </a:r>
          </a:p>
          <a:p>
            <a:r>
              <a:rPr lang="en-AU" dirty="0"/>
              <a:t>For the transition to change smoothly use !! In the Selection pane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6E995-1B49-44B5-BC74-5F0F62EBC1E3}" type="slidenum">
              <a:rPr lang="en-AU" smtClean="0"/>
              <a:t>60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3634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Insert&gt;Zoom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6E995-1B49-44B5-BC74-5F0F62EBC1E3}" type="slidenum">
              <a:rPr lang="en-AU" smtClean="0"/>
              <a:t>68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35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Create the Triangles and merge Shape.</a:t>
            </a:r>
          </a:p>
          <a:p>
            <a:r>
              <a:rPr lang="en-AU"/>
              <a:t>Can group but you then have to send to back so you don’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6E995-1B49-44B5-BC74-5F0F62EBC1E3}" type="slidenum">
              <a:rPr lang="en-AU" smtClean="0"/>
              <a:t>89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1313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Create triangles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6E995-1B49-44B5-BC74-5F0F62EBC1E3}" type="slidenum">
              <a:rPr lang="en-AU" smtClean="0"/>
              <a:t>91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129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Alt F10 to see the selection pane.</a:t>
            </a:r>
          </a:p>
          <a:p>
            <a:r>
              <a:rPr lang="en-AU" dirty="0"/>
              <a:t>To see all the elements </a:t>
            </a:r>
            <a:r>
              <a:rPr lang="en-AU"/>
              <a:t>on the page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F6E995-1B49-44B5-BC74-5F0F62EBC1E3}" type="slidenum">
              <a:rPr lang="en-AU" smtClean="0"/>
              <a:t>94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7446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>
              <a:ext uri="{FF2B5EF4-FFF2-40B4-BE49-F238E27FC236}">
                <a16:creationId xmlns:a16="http://schemas.microsoft.com/office/drawing/2014/main" id="{F3496FDB-04C2-43FD-876F-82440EA9F0B7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36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sz="1800">
              <a:latin typeface="Arial" charset="0"/>
            </a:endParaRPr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921A5500-CE74-4D72-A0FA-11117D0579E1}"/>
              </a:ext>
            </a:extLst>
          </p:cNvPr>
          <p:cNvGrpSpPr>
            <a:grpSpLocks/>
          </p:cNvGrpSpPr>
          <p:nvPr/>
        </p:nvGrpSpPr>
        <p:grpSpPr bwMode="auto">
          <a:xfrm>
            <a:off x="9990667" y="2992438"/>
            <a:ext cx="1784351" cy="2189162"/>
            <a:chOff x="4704" y="1885"/>
            <a:chExt cx="843" cy="1379"/>
          </a:xfrm>
        </p:grpSpPr>
        <p:sp>
          <p:nvSpPr>
            <p:cNvPr id="6" name="Oval 9">
              <a:extLst>
                <a:ext uri="{FF2B5EF4-FFF2-40B4-BE49-F238E27FC236}">
                  <a16:creationId xmlns:a16="http://schemas.microsoft.com/office/drawing/2014/main" id="{2F284FE4-D0EB-4092-B845-305EF8D9F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4689B136-340A-4B58-9109-F7965F2BFC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8" name="Oval 11">
              <a:extLst>
                <a:ext uri="{FF2B5EF4-FFF2-40B4-BE49-F238E27FC236}">
                  <a16:creationId xmlns:a16="http://schemas.microsoft.com/office/drawing/2014/main" id="{92981156-8A6B-4251-B00E-22569D105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0FE82EFC-2A90-4B6F-918F-F1D742DF6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B1197C8A-89E7-4BF4-8641-7A3C202E0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67353EB3-D235-4711-8118-4A03F204F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" name="Oval 15">
              <a:extLst>
                <a:ext uri="{FF2B5EF4-FFF2-40B4-BE49-F238E27FC236}">
                  <a16:creationId xmlns:a16="http://schemas.microsoft.com/office/drawing/2014/main" id="{7BFA06FB-AA47-4CC7-B46F-2D586677B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3" name="Oval 16">
              <a:extLst>
                <a:ext uri="{FF2B5EF4-FFF2-40B4-BE49-F238E27FC236}">
                  <a16:creationId xmlns:a16="http://schemas.microsoft.com/office/drawing/2014/main" id="{734150B8-9AD0-455D-9788-616609CC1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4" name="Oval 17">
              <a:extLst>
                <a:ext uri="{FF2B5EF4-FFF2-40B4-BE49-F238E27FC236}">
                  <a16:creationId xmlns:a16="http://schemas.microsoft.com/office/drawing/2014/main" id="{DE047667-84EE-4646-86AE-D7B8886CB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5" name="Oval 18">
              <a:extLst>
                <a:ext uri="{FF2B5EF4-FFF2-40B4-BE49-F238E27FC236}">
                  <a16:creationId xmlns:a16="http://schemas.microsoft.com/office/drawing/2014/main" id="{2B2FBD12-F7E1-4FFD-9691-5D5959F44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6" name="Oval 19">
              <a:extLst>
                <a:ext uri="{FF2B5EF4-FFF2-40B4-BE49-F238E27FC236}">
                  <a16:creationId xmlns:a16="http://schemas.microsoft.com/office/drawing/2014/main" id="{96A3127A-BB52-4284-8452-C6E3E21E7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E6042F0C-64A1-458F-878A-7140A0A46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8" name="Oval 21">
              <a:extLst>
                <a:ext uri="{FF2B5EF4-FFF2-40B4-BE49-F238E27FC236}">
                  <a16:creationId xmlns:a16="http://schemas.microsoft.com/office/drawing/2014/main" id="{9D5E5193-7F15-44B7-9946-916E3F49E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9517FFD-0FDF-4628-9CD6-66FDE221A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122C5CDC-9265-4EEA-A1DE-BE18E9111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7BB1457F-22D7-46B9-B539-D842F125D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CF3B3907-6B0F-4030-B957-7307D7A4F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5B26351C-BDAE-45A6-9DD1-7A28375B2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4" name="Oval 27">
              <a:extLst>
                <a:ext uri="{FF2B5EF4-FFF2-40B4-BE49-F238E27FC236}">
                  <a16:creationId xmlns:a16="http://schemas.microsoft.com/office/drawing/2014/main" id="{AE9A6F52-0F47-49EA-A87C-61BCBA55B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5" name="Oval 28">
              <a:extLst>
                <a:ext uri="{FF2B5EF4-FFF2-40B4-BE49-F238E27FC236}">
                  <a16:creationId xmlns:a16="http://schemas.microsoft.com/office/drawing/2014/main" id="{00D308CE-9A86-445A-BF1E-6B4F91931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6" name="Oval 29">
              <a:extLst>
                <a:ext uri="{FF2B5EF4-FFF2-40B4-BE49-F238E27FC236}">
                  <a16:creationId xmlns:a16="http://schemas.microsoft.com/office/drawing/2014/main" id="{D3F9D80B-F86C-4378-870A-1343D86F4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7" name="Oval 30">
              <a:extLst>
                <a:ext uri="{FF2B5EF4-FFF2-40B4-BE49-F238E27FC236}">
                  <a16:creationId xmlns:a16="http://schemas.microsoft.com/office/drawing/2014/main" id="{6D744189-0083-4C7E-BAD5-FA4691F55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8" name="Oval 31">
              <a:extLst>
                <a:ext uri="{FF2B5EF4-FFF2-40B4-BE49-F238E27FC236}">
                  <a16:creationId xmlns:a16="http://schemas.microsoft.com/office/drawing/2014/main" id="{B0D083D7-05F2-4968-AB87-B831E85AA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29" name="Oval 32">
              <a:extLst>
                <a:ext uri="{FF2B5EF4-FFF2-40B4-BE49-F238E27FC236}">
                  <a16:creationId xmlns:a16="http://schemas.microsoft.com/office/drawing/2014/main" id="{D7B167D9-8E27-46DD-A8D6-E4A61E5B5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30" name="Oval 33">
              <a:extLst>
                <a:ext uri="{FF2B5EF4-FFF2-40B4-BE49-F238E27FC236}">
                  <a16:creationId xmlns:a16="http://schemas.microsoft.com/office/drawing/2014/main" id="{16E4F98C-B596-4413-8FCD-6DD73BAAA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31" name="Oval 34">
              <a:extLst>
                <a:ext uri="{FF2B5EF4-FFF2-40B4-BE49-F238E27FC236}">
                  <a16:creationId xmlns:a16="http://schemas.microsoft.com/office/drawing/2014/main" id="{EFF5579F-59BB-420B-99DD-14D2428E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32" name="Oval 35">
              <a:extLst>
                <a:ext uri="{FF2B5EF4-FFF2-40B4-BE49-F238E27FC236}">
                  <a16:creationId xmlns:a16="http://schemas.microsoft.com/office/drawing/2014/main" id="{2B142565-46AB-43BB-86AC-23085C775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33" name="Oval 36">
              <a:extLst>
                <a:ext uri="{FF2B5EF4-FFF2-40B4-BE49-F238E27FC236}">
                  <a16:creationId xmlns:a16="http://schemas.microsoft.com/office/drawing/2014/main" id="{50FEFB8A-276D-4E68-91DF-63DC7C44C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34" name="Oval 37">
              <a:extLst>
                <a:ext uri="{FF2B5EF4-FFF2-40B4-BE49-F238E27FC236}">
                  <a16:creationId xmlns:a16="http://schemas.microsoft.com/office/drawing/2014/main" id="{46246EC4-42A5-4F95-8038-390BE1793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35" name="Oval 38">
              <a:extLst>
                <a:ext uri="{FF2B5EF4-FFF2-40B4-BE49-F238E27FC236}">
                  <a16:creationId xmlns:a16="http://schemas.microsoft.com/office/drawing/2014/main" id="{3912FB6D-5090-486D-A1AE-B29E94FBA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36" name="Oval 39">
              <a:extLst>
                <a:ext uri="{FF2B5EF4-FFF2-40B4-BE49-F238E27FC236}">
                  <a16:creationId xmlns:a16="http://schemas.microsoft.com/office/drawing/2014/main" id="{77ED9BCA-4750-48BB-BB74-B7D6A48D6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</p:grpSp>
      <p:sp>
        <p:nvSpPr>
          <p:cNvPr id="37" name="Line 40">
            <a:extLst>
              <a:ext uri="{FF2B5EF4-FFF2-40B4-BE49-F238E27FC236}">
                <a16:creationId xmlns:a16="http://schemas.microsoft.com/office/drawing/2014/main" id="{CFD7C645-7C21-404E-9DE2-A919E406FC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sz="1800">
              <a:latin typeface="Arial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21217" y="466725"/>
            <a:ext cx="90424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132417" y="3049588"/>
            <a:ext cx="83312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AAF2005F-308A-43D1-A4FB-3A044A75B4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C8252965-9BE1-47A0-892E-5C6585A43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AU"/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8246FB4C-FD12-4D1E-9F49-B98730D35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4624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BE7ABF-E6E3-4624-9F40-3E4AA93C0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28EAE8-3453-43FE-8D7B-7D8DAEBE0B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1FFB7A7-1A05-453B-92CD-9D1393155B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6546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22239"/>
            <a:ext cx="2743200" cy="6008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22239"/>
            <a:ext cx="8026400" cy="6008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DFCB68-10A2-4F88-851D-30B553F034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3FBC27-4E12-4E93-915D-ED620331A8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B744C80-50F5-422F-8306-BF0FCA3541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26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394E-B258-4406-A2EA-C7AE308822E5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B4E2-3F3E-4744-A741-511BBB84A4F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7797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394E-B258-4406-A2EA-C7AE308822E5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B4E2-3F3E-4744-A741-511BBB84A4F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9801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D394E-B258-4406-A2EA-C7AE308822E5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2B4E2-3F3E-4744-A741-511BBB84A4F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1904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9AC9C8-A661-4C16-88AF-3EF881BB50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858187-F338-49DE-B0B3-6F203F569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2C9629D-1F48-459F-B17E-B3473B48A8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0717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147142-7841-41A4-BE29-38003C38CD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6C43FBC-723D-4C7E-909D-466A5FC02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A4D836C-85B7-4512-A1DD-6AB190C93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22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163E51A-1767-4D98-B08C-A5C405C029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1BE97C-DB53-4813-8514-0118E00E78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1282A2BF-E3C5-4CD3-BC7C-AEC1CFF46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351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996F982-8738-4411-A9D7-E322ADCB36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C1C1DF7-ABBC-429B-8C6D-4F94EDE63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ABEBD29-E7EB-4E3A-8368-2C6B1ED8DB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74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48A43B-94FC-4637-81A8-21EB35588A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BC7DAC-757E-408A-9510-39F7512FD4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E98AEB1-4FF8-49B1-9666-36669417E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144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D2029D5E-099D-491F-B431-9221CB68AC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7DC0BF1-03A0-44D4-893D-1B9C964B63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C51C3E4-F5DF-4CE9-8C39-D489C0FFD9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9739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11627F-33A4-4C6C-9D24-9406793333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2C6ACE-E199-4B8F-87DF-FA4293A28A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AE7C3A1-FBD7-47E9-8D08-9395274B39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861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6CD121-B891-4987-9153-2FACE7C243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45ADB9-64C3-4AB3-A179-E38C10E7B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2ADBF9D-D5E8-441A-B3AF-D74ACAA78E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226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>
            <a:extLst>
              <a:ext uri="{FF2B5EF4-FFF2-40B4-BE49-F238E27FC236}">
                <a16:creationId xmlns:a16="http://schemas.microsoft.com/office/drawing/2014/main" id="{AFAC1CDD-6F75-421E-B52C-82266FA68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172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AU" sz="1800">
              <a:latin typeface="Arial" charset="0"/>
            </a:endParaRP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A9FEAEC-98D8-4140-9335-0ED80977FD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22238"/>
            <a:ext cx="10058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E2391E22-8336-4A35-A734-3615FD975E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9263"/>
            <a:ext cx="10972800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12F1CE90-0E7D-4AA9-8A0F-274660A477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</a:defRPr>
            </a:lvl1pPr>
          </a:lstStyle>
          <a:p>
            <a:fld id="{E01240B7-3269-4971-8279-50423C95D436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E377B54C-EA33-410D-A1F4-4114558C615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>
                <a:latin typeface="Arial" charset="0"/>
              </a:defRPr>
            </a:lvl1pPr>
          </a:lstStyle>
          <a:p>
            <a:endParaRPr lang="en-AU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AB898AFC-BD7D-4E16-9D9B-95DD97833D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E905A4E-9315-443D-8E54-2B875F439F5A}" type="slidenum">
              <a:rPr lang="en-AU" smtClean="0"/>
              <a:t>‹#›</a:t>
            </a:fld>
            <a:endParaRPr lang="en-AU"/>
          </a:p>
        </p:txBody>
      </p:sp>
      <p:grpSp>
        <p:nvGrpSpPr>
          <p:cNvPr id="1032" name="Group 8">
            <a:extLst>
              <a:ext uri="{FF2B5EF4-FFF2-40B4-BE49-F238E27FC236}">
                <a16:creationId xmlns:a16="http://schemas.microsoft.com/office/drawing/2014/main" id="{D74E6F5C-7415-4976-A8D1-C80E472A57F9}"/>
              </a:ext>
            </a:extLst>
          </p:cNvPr>
          <p:cNvGrpSpPr>
            <a:grpSpLocks/>
          </p:cNvGrpSpPr>
          <p:nvPr/>
        </p:nvGrpSpPr>
        <p:grpSpPr bwMode="auto">
          <a:xfrm>
            <a:off x="10871201" y="152400"/>
            <a:ext cx="1056217" cy="1295400"/>
            <a:chOff x="5136" y="960"/>
            <a:chExt cx="528" cy="864"/>
          </a:xfrm>
        </p:grpSpPr>
        <p:sp>
          <p:nvSpPr>
            <p:cNvPr id="12297" name="Oval 9">
              <a:extLst>
                <a:ext uri="{FF2B5EF4-FFF2-40B4-BE49-F238E27FC236}">
                  <a16:creationId xmlns:a16="http://schemas.microsoft.com/office/drawing/2014/main" id="{582579EC-8776-4CD8-AA5D-17DC17B3E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298" name="Oval 10">
              <a:extLst>
                <a:ext uri="{FF2B5EF4-FFF2-40B4-BE49-F238E27FC236}">
                  <a16:creationId xmlns:a16="http://schemas.microsoft.com/office/drawing/2014/main" id="{2EE26FC0-521F-4405-B8C9-FD5C383C6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299" name="Oval 11">
              <a:extLst>
                <a:ext uri="{FF2B5EF4-FFF2-40B4-BE49-F238E27FC236}">
                  <a16:creationId xmlns:a16="http://schemas.microsoft.com/office/drawing/2014/main" id="{B39458CB-42E9-475C-A771-7B79352F5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0" name="Oval 12">
              <a:extLst>
                <a:ext uri="{FF2B5EF4-FFF2-40B4-BE49-F238E27FC236}">
                  <a16:creationId xmlns:a16="http://schemas.microsoft.com/office/drawing/2014/main" id="{82D69227-2448-4339-A220-D433AB005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1" name="Oval 13">
              <a:extLst>
                <a:ext uri="{FF2B5EF4-FFF2-40B4-BE49-F238E27FC236}">
                  <a16:creationId xmlns:a16="http://schemas.microsoft.com/office/drawing/2014/main" id="{7B1C0907-6084-44C3-BE5F-B1519FE71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2" name="Oval 14">
              <a:extLst>
                <a:ext uri="{FF2B5EF4-FFF2-40B4-BE49-F238E27FC236}">
                  <a16:creationId xmlns:a16="http://schemas.microsoft.com/office/drawing/2014/main" id="{6510D07F-DE20-4BB8-B9E5-8342C93F1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3" name="Oval 15">
              <a:extLst>
                <a:ext uri="{FF2B5EF4-FFF2-40B4-BE49-F238E27FC236}">
                  <a16:creationId xmlns:a16="http://schemas.microsoft.com/office/drawing/2014/main" id="{1092E4EF-05C8-43C0-A56E-25D6B94619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4" name="Oval 16">
              <a:extLst>
                <a:ext uri="{FF2B5EF4-FFF2-40B4-BE49-F238E27FC236}">
                  <a16:creationId xmlns:a16="http://schemas.microsoft.com/office/drawing/2014/main" id="{448B1E07-7C35-4B30-BA63-FA7B1E52E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5" name="Oval 17">
              <a:extLst>
                <a:ext uri="{FF2B5EF4-FFF2-40B4-BE49-F238E27FC236}">
                  <a16:creationId xmlns:a16="http://schemas.microsoft.com/office/drawing/2014/main" id="{7D7F13C0-0B9E-4A35-9732-6FDF39DF2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6" name="Oval 18">
              <a:extLst>
                <a:ext uri="{FF2B5EF4-FFF2-40B4-BE49-F238E27FC236}">
                  <a16:creationId xmlns:a16="http://schemas.microsoft.com/office/drawing/2014/main" id="{85909D16-BCBF-49D3-B623-6A575C6B7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7" name="Oval 19">
              <a:extLst>
                <a:ext uri="{FF2B5EF4-FFF2-40B4-BE49-F238E27FC236}">
                  <a16:creationId xmlns:a16="http://schemas.microsoft.com/office/drawing/2014/main" id="{76958091-30B0-4743-AE22-87F4BA1E0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8" name="Oval 20">
              <a:extLst>
                <a:ext uri="{FF2B5EF4-FFF2-40B4-BE49-F238E27FC236}">
                  <a16:creationId xmlns:a16="http://schemas.microsoft.com/office/drawing/2014/main" id="{1DF198DF-05ED-45FF-B30E-8FB86BF82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09" name="Oval 21">
              <a:extLst>
                <a:ext uri="{FF2B5EF4-FFF2-40B4-BE49-F238E27FC236}">
                  <a16:creationId xmlns:a16="http://schemas.microsoft.com/office/drawing/2014/main" id="{E58A5A21-180E-45FD-A6F1-492951231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0" name="Oval 22">
              <a:extLst>
                <a:ext uri="{FF2B5EF4-FFF2-40B4-BE49-F238E27FC236}">
                  <a16:creationId xmlns:a16="http://schemas.microsoft.com/office/drawing/2014/main" id="{3FBE90DB-B829-4C91-8179-793091003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1" name="Oval 23">
              <a:extLst>
                <a:ext uri="{FF2B5EF4-FFF2-40B4-BE49-F238E27FC236}">
                  <a16:creationId xmlns:a16="http://schemas.microsoft.com/office/drawing/2014/main" id="{CD41AFB9-F76B-48DC-972F-B990BF694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2" name="Oval 24">
              <a:extLst>
                <a:ext uri="{FF2B5EF4-FFF2-40B4-BE49-F238E27FC236}">
                  <a16:creationId xmlns:a16="http://schemas.microsoft.com/office/drawing/2014/main" id="{68BA3F8A-CCE9-4C0B-9067-05B2B04EE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3" name="Oval 25">
              <a:extLst>
                <a:ext uri="{FF2B5EF4-FFF2-40B4-BE49-F238E27FC236}">
                  <a16:creationId xmlns:a16="http://schemas.microsoft.com/office/drawing/2014/main" id="{6CA4DD55-BC6B-4A6E-B258-58108BD72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4" name="Oval 26">
              <a:extLst>
                <a:ext uri="{FF2B5EF4-FFF2-40B4-BE49-F238E27FC236}">
                  <a16:creationId xmlns:a16="http://schemas.microsoft.com/office/drawing/2014/main" id="{551DF44E-148F-47C6-930E-75AE020E62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5" name="Oval 27">
              <a:extLst>
                <a:ext uri="{FF2B5EF4-FFF2-40B4-BE49-F238E27FC236}">
                  <a16:creationId xmlns:a16="http://schemas.microsoft.com/office/drawing/2014/main" id="{C1AF12FC-43A8-4ECF-9318-C5A4E5097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6" name="Oval 28">
              <a:extLst>
                <a:ext uri="{FF2B5EF4-FFF2-40B4-BE49-F238E27FC236}">
                  <a16:creationId xmlns:a16="http://schemas.microsoft.com/office/drawing/2014/main" id="{0369260F-2341-4CFA-AF87-B7392F1CE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7" name="Oval 29">
              <a:extLst>
                <a:ext uri="{FF2B5EF4-FFF2-40B4-BE49-F238E27FC236}">
                  <a16:creationId xmlns:a16="http://schemas.microsoft.com/office/drawing/2014/main" id="{020AA771-01FD-4642-9CFF-E6D56BBF2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8" name="Oval 30">
              <a:extLst>
                <a:ext uri="{FF2B5EF4-FFF2-40B4-BE49-F238E27FC236}">
                  <a16:creationId xmlns:a16="http://schemas.microsoft.com/office/drawing/2014/main" id="{01849954-9D8F-459A-A86E-77ACA640F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19" name="Oval 31">
              <a:extLst>
                <a:ext uri="{FF2B5EF4-FFF2-40B4-BE49-F238E27FC236}">
                  <a16:creationId xmlns:a16="http://schemas.microsoft.com/office/drawing/2014/main" id="{FA2515C9-556F-43E1-8F12-8E6A0D4FC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20" name="Oval 32">
              <a:extLst>
                <a:ext uri="{FF2B5EF4-FFF2-40B4-BE49-F238E27FC236}">
                  <a16:creationId xmlns:a16="http://schemas.microsoft.com/office/drawing/2014/main" id="{45DD96B1-ACA1-486B-AE42-8880FE7DB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21" name="Oval 33">
              <a:extLst>
                <a:ext uri="{FF2B5EF4-FFF2-40B4-BE49-F238E27FC236}">
                  <a16:creationId xmlns:a16="http://schemas.microsoft.com/office/drawing/2014/main" id="{571E3513-526E-4406-B896-92CB96171C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22" name="Oval 34">
              <a:extLst>
                <a:ext uri="{FF2B5EF4-FFF2-40B4-BE49-F238E27FC236}">
                  <a16:creationId xmlns:a16="http://schemas.microsoft.com/office/drawing/2014/main" id="{0B094760-7F15-4613-A18D-9365C4C6D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23" name="Oval 35">
              <a:extLst>
                <a:ext uri="{FF2B5EF4-FFF2-40B4-BE49-F238E27FC236}">
                  <a16:creationId xmlns:a16="http://schemas.microsoft.com/office/drawing/2014/main" id="{A8CAC54A-FE00-4973-A3F6-A7F4FEBFD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24" name="Oval 36">
              <a:extLst>
                <a:ext uri="{FF2B5EF4-FFF2-40B4-BE49-F238E27FC236}">
                  <a16:creationId xmlns:a16="http://schemas.microsoft.com/office/drawing/2014/main" id="{4008AC35-DFF2-4886-891C-DA8CE4E24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25" name="Oval 37">
              <a:extLst>
                <a:ext uri="{FF2B5EF4-FFF2-40B4-BE49-F238E27FC236}">
                  <a16:creationId xmlns:a16="http://schemas.microsoft.com/office/drawing/2014/main" id="{A087950E-170D-418B-B36A-CDEFF39C6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26" name="Oval 38">
              <a:extLst>
                <a:ext uri="{FF2B5EF4-FFF2-40B4-BE49-F238E27FC236}">
                  <a16:creationId xmlns:a16="http://schemas.microsoft.com/office/drawing/2014/main" id="{8FA98CCD-DD86-4FD4-A8B2-394BA68D8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  <p:sp>
          <p:nvSpPr>
            <p:cNvPr id="12327" name="Oval 39">
              <a:extLst>
                <a:ext uri="{FF2B5EF4-FFF2-40B4-BE49-F238E27FC236}">
                  <a16:creationId xmlns:a16="http://schemas.microsoft.com/office/drawing/2014/main" id="{7173E5B7-FCC8-4F63-BCEF-B37BF2A898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91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394E-B258-4406-A2EA-C7AE308822E5}" type="datetimeFigureOut">
              <a:rPr lang="en-AU" smtClean="0"/>
              <a:t>29/07/2021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B92B4E2-3F3E-4744-A741-511BBB84A4F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651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7" r:id="rId2"/>
    <p:sldLayoutId id="2147483663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slide" Target="slide71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79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87.xml"/><Relationship Id="rId3" Type="http://schemas.openxmlformats.org/officeDocument/2006/relationships/slide" Target="slide85.xml"/><Relationship Id="rId7" Type="http://schemas.openxmlformats.org/officeDocument/2006/relationships/image" Target="../media/image35.png"/><Relationship Id="rId12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86.xml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5" Type="http://schemas.openxmlformats.org/officeDocument/2006/relationships/image" Target="../media/image38.svg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slide" Target="slide87.xml"/><Relationship Id="rId14" Type="http://schemas.openxmlformats.org/officeDocument/2006/relationships/image" Target="../media/image3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2.xml"/><Relationship Id="rId4" Type="http://schemas.openxmlformats.org/officeDocument/2006/relationships/slide" Target="slide9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" Target="slide91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" Target="slide91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1E996-DD77-4595-A15E-955508382B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Clever PowerPoint Visuals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D51F5B-4149-4059-B8D9-5D79EBBF64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0600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F413D6-5BA3-4889-BACA-FEB18A6131FA}"/>
              </a:ext>
            </a:extLst>
          </p:cNvPr>
          <p:cNvCxnSpPr>
            <a:cxnSpLocks/>
          </p:cNvCxnSpPr>
          <p:nvPr/>
        </p:nvCxnSpPr>
        <p:spPr>
          <a:xfrm>
            <a:off x="2848594" y="3137095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!!Stages" descr="Baby outline">
            <a:extLst>
              <a:ext uri="{FF2B5EF4-FFF2-40B4-BE49-F238E27FC236}">
                <a16:creationId xmlns:a16="http://schemas.microsoft.com/office/drawing/2014/main" id="{FF9136CB-8D67-4D4F-9260-BAC0B7EC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5910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22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24E35-66FC-4BC5-AACF-A7B467CAA331}"/>
              </a:ext>
            </a:extLst>
          </p:cNvPr>
          <p:cNvCxnSpPr>
            <a:cxnSpLocks/>
          </p:cNvCxnSpPr>
          <p:nvPr/>
        </p:nvCxnSpPr>
        <p:spPr>
          <a:xfrm>
            <a:off x="4943450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!!Stages" descr="Baby crawling outline">
            <a:extLst>
              <a:ext uri="{FF2B5EF4-FFF2-40B4-BE49-F238E27FC236}">
                <a16:creationId xmlns:a16="http://schemas.microsoft.com/office/drawing/2014/main" id="{FF53568D-1FC7-49DF-8F93-D1DDED304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16283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61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A1A21F-CFD0-4BF7-A17F-F1D1A82D7DFD}"/>
              </a:ext>
            </a:extLst>
          </p:cNvPr>
          <p:cNvCxnSpPr>
            <a:cxnSpLocks/>
          </p:cNvCxnSpPr>
          <p:nvPr/>
        </p:nvCxnSpPr>
        <p:spPr>
          <a:xfrm>
            <a:off x="7063993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!!Stages" descr="Man with kid outline">
            <a:extLst>
              <a:ext uri="{FF2B5EF4-FFF2-40B4-BE49-F238E27FC236}">
                <a16:creationId xmlns:a16="http://schemas.microsoft.com/office/drawing/2014/main" id="{B55C1F47-C334-42D7-B02B-34DA80846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40011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85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EBDBC5-F794-4CB7-815C-4041C5018107}"/>
              </a:ext>
            </a:extLst>
          </p:cNvPr>
          <p:cNvCxnSpPr>
            <a:cxnSpLocks/>
          </p:cNvCxnSpPr>
          <p:nvPr/>
        </p:nvCxnSpPr>
        <p:spPr>
          <a:xfrm>
            <a:off x="9198818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!!Stages" descr="Man outline">
            <a:extLst>
              <a:ext uri="{FF2B5EF4-FFF2-40B4-BE49-F238E27FC236}">
                <a16:creationId xmlns:a16="http://schemas.microsoft.com/office/drawing/2014/main" id="{E8552584-BA3E-4DD5-8A43-3B18866A5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70484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8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F413D6-5BA3-4889-BACA-FEB18A6131FA}"/>
              </a:ext>
            </a:extLst>
          </p:cNvPr>
          <p:cNvCxnSpPr>
            <a:cxnSpLocks/>
          </p:cNvCxnSpPr>
          <p:nvPr/>
        </p:nvCxnSpPr>
        <p:spPr>
          <a:xfrm>
            <a:off x="2848594" y="3137095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24E35-66FC-4BC5-AACF-A7B467CAA331}"/>
              </a:ext>
            </a:extLst>
          </p:cNvPr>
          <p:cNvCxnSpPr>
            <a:cxnSpLocks/>
          </p:cNvCxnSpPr>
          <p:nvPr/>
        </p:nvCxnSpPr>
        <p:spPr>
          <a:xfrm>
            <a:off x="4943450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A1A21F-CFD0-4BF7-A17F-F1D1A82D7DFD}"/>
              </a:ext>
            </a:extLst>
          </p:cNvPr>
          <p:cNvCxnSpPr>
            <a:cxnSpLocks/>
          </p:cNvCxnSpPr>
          <p:nvPr/>
        </p:nvCxnSpPr>
        <p:spPr>
          <a:xfrm>
            <a:off x="7063993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EBDBC5-F794-4CB7-815C-4041C5018107}"/>
              </a:ext>
            </a:extLst>
          </p:cNvPr>
          <p:cNvCxnSpPr>
            <a:cxnSpLocks/>
          </p:cNvCxnSpPr>
          <p:nvPr/>
        </p:nvCxnSpPr>
        <p:spPr>
          <a:xfrm>
            <a:off x="9198818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!!Stages" descr="Baby outline">
            <a:extLst>
              <a:ext uri="{FF2B5EF4-FFF2-40B4-BE49-F238E27FC236}">
                <a16:creationId xmlns:a16="http://schemas.microsoft.com/office/drawing/2014/main" id="{FF9136CB-8D67-4D4F-9260-BAC0B7EC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5910" y="2243639"/>
            <a:ext cx="914400" cy="914400"/>
          </a:xfrm>
          <a:prstGeom prst="rect">
            <a:avLst/>
          </a:prstGeom>
        </p:spPr>
      </p:pic>
      <p:pic>
        <p:nvPicPr>
          <p:cNvPr id="18" name="!!Stages" descr="Baby crawling outline">
            <a:extLst>
              <a:ext uri="{FF2B5EF4-FFF2-40B4-BE49-F238E27FC236}">
                <a16:creationId xmlns:a16="http://schemas.microsoft.com/office/drawing/2014/main" id="{FF53568D-1FC7-49DF-8F93-D1DDED304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16283" y="2243639"/>
            <a:ext cx="914400" cy="914400"/>
          </a:xfrm>
          <a:prstGeom prst="rect">
            <a:avLst/>
          </a:prstGeom>
        </p:spPr>
      </p:pic>
      <p:pic>
        <p:nvPicPr>
          <p:cNvPr id="19" name="!!Stages" descr="Man with kid outline">
            <a:extLst>
              <a:ext uri="{FF2B5EF4-FFF2-40B4-BE49-F238E27FC236}">
                <a16:creationId xmlns:a16="http://schemas.microsoft.com/office/drawing/2014/main" id="{B55C1F47-C334-42D7-B02B-34DA80846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40011" y="2243639"/>
            <a:ext cx="914400" cy="914400"/>
          </a:xfrm>
          <a:prstGeom prst="rect">
            <a:avLst/>
          </a:prstGeom>
        </p:spPr>
      </p:pic>
      <p:pic>
        <p:nvPicPr>
          <p:cNvPr id="20" name="!!Stages" descr="Man outline">
            <a:extLst>
              <a:ext uri="{FF2B5EF4-FFF2-40B4-BE49-F238E27FC236}">
                <a16:creationId xmlns:a16="http://schemas.microsoft.com/office/drawing/2014/main" id="{E8552584-BA3E-4DD5-8A43-3B18866A5A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770484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38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D41B-4B69-48D5-9927-26941446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61AA1-CBF5-4E22-B1C0-2763C7E427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Replaces need for Motion Path Animation</a:t>
            </a:r>
          </a:p>
        </p:txBody>
      </p:sp>
    </p:spTree>
    <p:extLst>
      <p:ext uri="{BB962C8B-B14F-4D97-AF65-F5344CB8AC3E}">
        <p14:creationId xmlns:p14="http://schemas.microsoft.com/office/powerpoint/2010/main" val="193011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196498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196498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196434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196498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3679544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952599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F413D6-5BA3-4889-BACA-FEB18A6131FA}"/>
              </a:ext>
            </a:extLst>
          </p:cNvPr>
          <p:cNvCxnSpPr>
            <a:cxnSpLocks/>
          </p:cNvCxnSpPr>
          <p:nvPr/>
        </p:nvCxnSpPr>
        <p:spPr>
          <a:xfrm>
            <a:off x="2848594" y="3137095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!!Stages" descr="Baby outline">
            <a:extLst>
              <a:ext uri="{FF2B5EF4-FFF2-40B4-BE49-F238E27FC236}">
                <a16:creationId xmlns:a16="http://schemas.microsoft.com/office/drawing/2014/main" id="{FF9136CB-8D67-4D4F-9260-BAC0B7EC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5910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78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24E35-66FC-4BC5-AACF-A7B467CAA331}"/>
              </a:ext>
            </a:extLst>
          </p:cNvPr>
          <p:cNvCxnSpPr>
            <a:cxnSpLocks/>
          </p:cNvCxnSpPr>
          <p:nvPr/>
        </p:nvCxnSpPr>
        <p:spPr>
          <a:xfrm>
            <a:off x="4943450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!!Stages" descr="Baby crawling outline">
            <a:extLst>
              <a:ext uri="{FF2B5EF4-FFF2-40B4-BE49-F238E27FC236}">
                <a16:creationId xmlns:a16="http://schemas.microsoft.com/office/drawing/2014/main" id="{FF53568D-1FC7-49DF-8F93-D1DDED304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16283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83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5CB08-AC2B-44D6-89CE-525C8FDD9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Spotlighting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95737-CB6B-4361-A434-07D036C7F8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AU" dirty="0"/>
              <a:t>Positioning a coloured circle to accentuate a person or thing.</a:t>
            </a:r>
          </a:p>
        </p:txBody>
      </p:sp>
    </p:spTree>
    <p:extLst>
      <p:ext uri="{BB962C8B-B14F-4D97-AF65-F5344CB8AC3E}">
        <p14:creationId xmlns:p14="http://schemas.microsoft.com/office/powerpoint/2010/main" val="1800040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A1A21F-CFD0-4BF7-A17F-F1D1A82D7DFD}"/>
              </a:ext>
            </a:extLst>
          </p:cNvPr>
          <p:cNvCxnSpPr>
            <a:cxnSpLocks/>
          </p:cNvCxnSpPr>
          <p:nvPr/>
        </p:nvCxnSpPr>
        <p:spPr>
          <a:xfrm>
            <a:off x="7063993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!!Stages" descr="Man with kid outline">
            <a:extLst>
              <a:ext uri="{FF2B5EF4-FFF2-40B4-BE49-F238E27FC236}">
                <a16:creationId xmlns:a16="http://schemas.microsoft.com/office/drawing/2014/main" id="{B55C1F47-C334-42D7-B02B-34DA80846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40011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62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EBDBC5-F794-4CB7-815C-4041C5018107}"/>
              </a:ext>
            </a:extLst>
          </p:cNvPr>
          <p:cNvCxnSpPr>
            <a:cxnSpLocks/>
          </p:cNvCxnSpPr>
          <p:nvPr/>
        </p:nvCxnSpPr>
        <p:spPr>
          <a:xfrm>
            <a:off x="9198818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!!Stages" descr="Man outline">
            <a:extLst>
              <a:ext uri="{FF2B5EF4-FFF2-40B4-BE49-F238E27FC236}">
                <a16:creationId xmlns:a16="http://schemas.microsoft.com/office/drawing/2014/main" id="{E8552584-BA3E-4DD5-8A43-3B18866A5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70484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83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F413D6-5BA3-4889-BACA-FEB18A6131FA}"/>
              </a:ext>
            </a:extLst>
          </p:cNvPr>
          <p:cNvCxnSpPr>
            <a:cxnSpLocks/>
          </p:cNvCxnSpPr>
          <p:nvPr/>
        </p:nvCxnSpPr>
        <p:spPr>
          <a:xfrm>
            <a:off x="2848594" y="3137095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24E35-66FC-4BC5-AACF-A7B467CAA331}"/>
              </a:ext>
            </a:extLst>
          </p:cNvPr>
          <p:cNvCxnSpPr>
            <a:cxnSpLocks/>
          </p:cNvCxnSpPr>
          <p:nvPr/>
        </p:nvCxnSpPr>
        <p:spPr>
          <a:xfrm>
            <a:off x="4943450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BA1A21F-CFD0-4BF7-A17F-F1D1A82D7DFD}"/>
              </a:ext>
            </a:extLst>
          </p:cNvPr>
          <p:cNvCxnSpPr>
            <a:cxnSpLocks/>
          </p:cNvCxnSpPr>
          <p:nvPr/>
        </p:nvCxnSpPr>
        <p:spPr>
          <a:xfrm>
            <a:off x="7063993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EBDBC5-F794-4CB7-815C-4041C5018107}"/>
              </a:ext>
            </a:extLst>
          </p:cNvPr>
          <p:cNvCxnSpPr>
            <a:cxnSpLocks/>
          </p:cNvCxnSpPr>
          <p:nvPr/>
        </p:nvCxnSpPr>
        <p:spPr>
          <a:xfrm>
            <a:off x="9198818" y="3133578"/>
            <a:ext cx="0" cy="5486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!!Stages" descr="Baby outline">
            <a:extLst>
              <a:ext uri="{FF2B5EF4-FFF2-40B4-BE49-F238E27FC236}">
                <a16:creationId xmlns:a16="http://schemas.microsoft.com/office/drawing/2014/main" id="{FF9136CB-8D67-4D4F-9260-BAC0B7EC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5910" y="2243639"/>
            <a:ext cx="914400" cy="914400"/>
          </a:xfrm>
          <a:prstGeom prst="rect">
            <a:avLst/>
          </a:prstGeom>
        </p:spPr>
      </p:pic>
      <p:pic>
        <p:nvPicPr>
          <p:cNvPr id="18" name="!!Stages" descr="Baby crawling outline">
            <a:extLst>
              <a:ext uri="{FF2B5EF4-FFF2-40B4-BE49-F238E27FC236}">
                <a16:creationId xmlns:a16="http://schemas.microsoft.com/office/drawing/2014/main" id="{FF53568D-1FC7-49DF-8F93-D1DDED304C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16283" y="2243639"/>
            <a:ext cx="914400" cy="914400"/>
          </a:xfrm>
          <a:prstGeom prst="rect">
            <a:avLst/>
          </a:prstGeom>
        </p:spPr>
      </p:pic>
      <p:pic>
        <p:nvPicPr>
          <p:cNvPr id="19" name="!!Stages" descr="Man with kid outline">
            <a:extLst>
              <a:ext uri="{FF2B5EF4-FFF2-40B4-BE49-F238E27FC236}">
                <a16:creationId xmlns:a16="http://schemas.microsoft.com/office/drawing/2014/main" id="{B55C1F47-C334-42D7-B02B-34DA80846E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640011" y="2243639"/>
            <a:ext cx="914400" cy="914400"/>
          </a:xfrm>
          <a:prstGeom prst="rect">
            <a:avLst/>
          </a:prstGeom>
        </p:spPr>
      </p:pic>
      <p:pic>
        <p:nvPicPr>
          <p:cNvPr id="20" name="!!Stages" descr="Man outline">
            <a:extLst>
              <a:ext uri="{FF2B5EF4-FFF2-40B4-BE49-F238E27FC236}">
                <a16:creationId xmlns:a16="http://schemas.microsoft.com/office/drawing/2014/main" id="{E8552584-BA3E-4DD5-8A43-3B18866A5A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770484" y="22436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96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1E83B-EAB3-4D3A-B385-ED9CD32D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 Morph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6C5AF-7F39-4D5B-B83C-C77038F2E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3025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15087"/>
          <a:stretch/>
        </p:blipFill>
        <p:spPr>
          <a:xfrm rot="5400000">
            <a:off x="1772264" y="-1772264"/>
            <a:ext cx="7152968" cy="106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7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31942" b="40809"/>
          <a:stretch/>
        </p:blipFill>
        <p:spPr>
          <a:xfrm rot="5400000">
            <a:off x="1344559" y="-1949243"/>
            <a:ext cx="8067368" cy="107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29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5" t="11362" r="31818" b="59896"/>
          <a:stretch/>
        </p:blipFill>
        <p:spPr>
          <a:xfrm rot="5400000">
            <a:off x="847309" y="-1073452"/>
            <a:ext cx="8668580" cy="1081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52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5" t="37272" r="33779" b="37272"/>
          <a:stretch/>
        </p:blipFill>
        <p:spPr>
          <a:xfrm rot="5400000">
            <a:off x="1755973" y="-1755973"/>
            <a:ext cx="7087228" cy="105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14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15087"/>
          <a:stretch/>
        </p:blipFill>
        <p:spPr>
          <a:xfrm rot="5400000">
            <a:off x="1772264" y="-1772264"/>
            <a:ext cx="7152968" cy="106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68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FAF6E-DAEB-49A1-8DCD-E33C8DEFF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9B3D4-B83F-4BFA-81B9-CE266CA2A3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224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31E42D4C-DC2B-41F7-9F94-A8D230B4C7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240847"/>
            <a:ext cx="9579428" cy="6376306"/>
          </a:xfrm>
          <a:prstGeom prst="rect">
            <a:avLst/>
          </a:prstGeom>
        </p:spPr>
      </p:pic>
      <p:pic>
        <p:nvPicPr>
          <p:cNvPr id="3" name="Picture 2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E6A75A77-26D5-4392-BC51-46882233E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240847"/>
            <a:ext cx="9579428" cy="63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82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15087"/>
          <a:stretch/>
        </p:blipFill>
        <p:spPr>
          <a:xfrm rot="5400000">
            <a:off x="1772264" y="-1772264"/>
            <a:ext cx="7152968" cy="106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83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31942" b="40809"/>
          <a:stretch/>
        </p:blipFill>
        <p:spPr>
          <a:xfrm rot="5400000">
            <a:off x="1344559" y="-1949243"/>
            <a:ext cx="8067368" cy="107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53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5" t="11362" r="31818" b="59896"/>
          <a:stretch/>
        </p:blipFill>
        <p:spPr>
          <a:xfrm rot="5400000">
            <a:off x="847309" y="-1073452"/>
            <a:ext cx="8668580" cy="1081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1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5" t="37272" r="33779" b="37272"/>
          <a:stretch/>
        </p:blipFill>
        <p:spPr>
          <a:xfrm rot="5400000">
            <a:off x="1755973" y="-1755973"/>
            <a:ext cx="7087228" cy="105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93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taking a picture of herself in a mirror&#10;&#10;Description automatically generated with medium confidence">
            <a:extLst>
              <a:ext uri="{FF2B5EF4-FFF2-40B4-BE49-F238E27FC236}">
                <a16:creationId xmlns:a16="http://schemas.microsoft.com/office/drawing/2014/main" id="{73A6E05F-51A2-4BEB-9553-43285BE13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3" r="15087"/>
          <a:stretch/>
        </p:blipFill>
        <p:spPr>
          <a:xfrm rot="5400000">
            <a:off x="1772264" y="-1772264"/>
            <a:ext cx="7152968" cy="106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69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CFE8-B365-4A5B-9255-05083E7F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Morph Character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AA4C1-1CD1-4CA0-A588-169E13C0C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Transition by Character</a:t>
            </a:r>
          </a:p>
        </p:txBody>
      </p:sp>
    </p:spTree>
    <p:extLst>
      <p:ext uri="{BB962C8B-B14F-4D97-AF65-F5344CB8AC3E}">
        <p14:creationId xmlns:p14="http://schemas.microsoft.com/office/powerpoint/2010/main" val="1065114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9A1E70-D829-4945-9771-FEF40C090F8C}"/>
              </a:ext>
            </a:extLst>
          </p:cNvPr>
          <p:cNvSpPr txBox="1"/>
          <p:nvPr/>
        </p:nvSpPr>
        <p:spPr>
          <a:xfrm>
            <a:off x="914400" y="778212"/>
            <a:ext cx="94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2"/>
                </a:solidFill>
              </a:rPr>
              <a:t>Using Format Painter, should I single Click or Double Click</a:t>
            </a:r>
          </a:p>
        </p:txBody>
      </p:sp>
    </p:spTree>
    <p:extLst>
      <p:ext uri="{BB962C8B-B14F-4D97-AF65-F5344CB8AC3E}">
        <p14:creationId xmlns:p14="http://schemas.microsoft.com/office/powerpoint/2010/main" val="633811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9A1E70-D829-4945-9771-FEF40C090F8C}"/>
              </a:ext>
            </a:extLst>
          </p:cNvPr>
          <p:cNvSpPr txBox="1"/>
          <p:nvPr/>
        </p:nvSpPr>
        <p:spPr>
          <a:xfrm>
            <a:off x="1348902" y="3429000"/>
            <a:ext cx="94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1"/>
                </a:solidFill>
              </a:rPr>
              <a:t>Double Click</a:t>
            </a:r>
          </a:p>
        </p:txBody>
      </p:sp>
    </p:spTree>
    <p:extLst>
      <p:ext uri="{BB962C8B-B14F-4D97-AF65-F5344CB8AC3E}">
        <p14:creationId xmlns:p14="http://schemas.microsoft.com/office/powerpoint/2010/main" val="229240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CCFE8-B365-4A5B-9255-05083E7F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Morph word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AA4C1-1CD1-4CA0-A588-169E13C0C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Transition by word</a:t>
            </a:r>
          </a:p>
        </p:txBody>
      </p:sp>
    </p:spTree>
    <p:extLst>
      <p:ext uri="{BB962C8B-B14F-4D97-AF65-F5344CB8AC3E}">
        <p14:creationId xmlns:p14="http://schemas.microsoft.com/office/powerpoint/2010/main" val="4079058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9A1E70-D829-4945-9771-FEF40C090F8C}"/>
              </a:ext>
            </a:extLst>
          </p:cNvPr>
          <p:cNvSpPr txBox="1"/>
          <p:nvPr/>
        </p:nvSpPr>
        <p:spPr>
          <a:xfrm>
            <a:off x="914400" y="778212"/>
            <a:ext cx="94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2"/>
                </a:solidFill>
              </a:rPr>
              <a:t>Using Format Painter, should I single Click or Double Click</a:t>
            </a:r>
          </a:p>
        </p:txBody>
      </p:sp>
    </p:spTree>
    <p:extLst>
      <p:ext uri="{BB962C8B-B14F-4D97-AF65-F5344CB8AC3E}">
        <p14:creationId xmlns:p14="http://schemas.microsoft.com/office/powerpoint/2010/main" val="118875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31E42D4C-DC2B-41F7-9F94-A8D230B4C7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0" y="0"/>
            <a:ext cx="10303100" cy="6858000"/>
          </a:xfrm>
          <a:prstGeom prst="rect">
            <a:avLst/>
          </a:prstGeom>
        </p:spPr>
      </p:pic>
      <p:pic>
        <p:nvPicPr>
          <p:cNvPr id="3" name="Picture 2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E6A75A77-26D5-4392-BC51-46882233E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6" r="8265" b="31692"/>
          <a:stretch/>
        </p:blipFill>
        <p:spPr>
          <a:xfrm>
            <a:off x="5945652" y="0"/>
            <a:ext cx="4431323" cy="4684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33659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9A1E70-D829-4945-9771-FEF40C090F8C}"/>
              </a:ext>
            </a:extLst>
          </p:cNvPr>
          <p:cNvSpPr txBox="1"/>
          <p:nvPr/>
        </p:nvSpPr>
        <p:spPr>
          <a:xfrm>
            <a:off x="1348902" y="3429000"/>
            <a:ext cx="9494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>
                <a:solidFill>
                  <a:schemeClr val="accent1"/>
                </a:solidFill>
              </a:rPr>
              <a:t>Double Click</a:t>
            </a:r>
          </a:p>
        </p:txBody>
      </p:sp>
    </p:spTree>
    <p:extLst>
      <p:ext uri="{BB962C8B-B14F-4D97-AF65-F5344CB8AC3E}">
        <p14:creationId xmlns:p14="http://schemas.microsoft.com/office/powerpoint/2010/main" val="494689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3C110-C366-4FAA-918A-C477A5E9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48252-7327-40F2-8648-6870C234E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Looks at changes from one slide to the next</a:t>
            </a:r>
          </a:p>
        </p:txBody>
      </p:sp>
    </p:spTree>
    <p:extLst>
      <p:ext uri="{BB962C8B-B14F-4D97-AF65-F5344CB8AC3E}">
        <p14:creationId xmlns:p14="http://schemas.microsoft.com/office/powerpoint/2010/main" val="35242194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AB7E65F8-C6FD-4A2D-835F-21BFD5F73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2295525"/>
            <a:ext cx="2266950" cy="226695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537EEA-826F-46D1-9DAF-4FB437937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12" y="2476499"/>
            <a:ext cx="1905000" cy="1905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232D57E-F906-42CE-8E9F-39D26D929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23574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67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AB7E65F8-C6FD-4A2D-835F-21BFD5F73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2295525"/>
            <a:ext cx="2266950" cy="2266950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537EEA-826F-46D1-9DAF-4FB437937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" y="4562475"/>
            <a:ext cx="1905000" cy="1905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232D57E-F906-42CE-8E9F-39D26D929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099" y="1524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06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AB7E65F8-C6FD-4A2D-835F-21BFD5F73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2295525"/>
            <a:ext cx="2266950" cy="2266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18425-8C23-43A8-A840-7C8D6D3E2505}"/>
              </a:ext>
            </a:extLst>
          </p:cNvPr>
          <p:cNvSpPr txBox="1"/>
          <p:nvPr/>
        </p:nvSpPr>
        <p:spPr>
          <a:xfrm>
            <a:off x="642026" y="1031132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Formulas and Functions</a:t>
            </a:r>
          </a:p>
        </p:txBody>
      </p:sp>
    </p:spTree>
    <p:extLst>
      <p:ext uri="{BB962C8B-B14F-4D97-AF65-F5344CB8AC3E}">
        <p14:creationId xmlns:p14="http://schemas.microsoft.com/office/powerpoint/2010/main" val="255519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AB7E65F8-C6FD-4A2D-835F-21BFD5F73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2295525"/>
            <a:ext cx="2266950" cy="2266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18425-8C23-43A8-A840-7C8D6D3E2505}"/>
              </a:ext>
            </a:extLst>
          </p:cNvPr>
          <p:cNvSpPr txBox="1"/>
          <p:nvPr/>
        </p:nvSpPr>
        <p:spPr>
          <a:xfrm>
            <a:off x="642026" y="1031132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Formulas and Functions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32373-8851-4F97-9307-6E84632BDD23}"/>
              </a:ext>
            </a:extLst>
          </p:cNvPr>
          <p:cNvSpPr txBox="1"/>
          <p:nvPr/>
        </p:nvSpPr>
        <p:spPr>
          <a:xfrm>
            <a:off x="5875507" y="5457536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IF</a:t>
            </a:r>
          </a:p>
        </p:txBody>
      </p:sp>
    </p:spTree>
    <p:extLst>
      <p:ext uri="{BB962C8B-B14F-4D97-AF65-F5344CB8AC3E}">
        <p14:creationId xmlns:p14="http://schemas.microsoft.com/office/powerpoint/2010/main" val="899248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AB7E65F8-C6FD-4A2D-835F-21BFD5F73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2295525"/>
            <a:ext cx="2266950" cy="2266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18425-8C23-43A8-A840-7C8D6D3E2505}"/>
              </a:ext>
            </a:extLst>
          </p:cNvPr>
          <p:cNvSpPr txBox="1"/>
          <p:nvPr/>
        </p:nvSpPr>
        <p:spPr>
          <a:xfrm>
            <a:off x="642026" y="1031132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Formulas and Functions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8D504-4E9B-4958-8221-9C6317797429}"/>
              </a:ext>
            </a:extLst>
          </p:cNvPr>
          <p:cNvSpPr txBox="1"/>
          <p:nvPr/>
        </p:nvSpPr>
        <p:spPr>
          <a:xfrm>
            <a:off x="7373566" y="3429000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Vlookup</a:t>
            </a:r>
          </a:p>
        </p:txBody>
      </p:sp>
    </p:spTree>
    <p:extLst>
      <p:ext uri="{BB962C8B-B14F-4D97-AF65-F5344CB8AC3E}">
        <p14:creationId xmlns:p14="http://schemas.microsoft.com/office/powerpoint/2010/main" val="2224210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AB7E65F8-C6FD-4A2D-835F-21BFD5F73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2295525"/>
            <a:ext cx="2266950" cy="2266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18425-8C23-43A8-A840-7C8D6D3E2505}"/>
              </a:ext>
            </a:extLst>
          </p:cNvPr>
          <p:cNvSpPr txBox="1"/>
          <p:nvPr/>
        </p:nvSpPr>
        <p:spPr>
          <a:xfrm>
            <a:off x="642026" y="1031132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Formulas and 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4F673-4824-4454-ACC4-0762A71C9E56}"/>
              </a:ext>
            </a:extLst>
          </p:cNvPr>
          <p:cNvSpPr txBox="1"/>
          <p:nvPr/>
        </p:nvSpPr>
        <p:spPr>
          <a:xfrm>
            <a:off x="2658184" y="3419272"/>
            <a:ext cx="4320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chemeClr val="accent6"/>
                </a:solidFill>
              </a:rPr>
              <a:t>XLookup</a:t>
            </a:r>
          </a:p>
        </p:txBody>
      </p:sp>
    </p:spTree>
    <p:extLst>
      <p:ext uri="{BB962C8B-B14F-4D97-AF65-F5344CB8AC3E}">
        <p14:creationId xmlns:p14="http://schemas.microsoft.com/office/powerpoint/2010/main" val="2585115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AB7E65F8-C6FD-4A2D-835F-21BFD5F73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2295525"/>
            <a:ext cx="2266950" cy="2266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E18425-8C23-43A8-A840-7C8D6D3E2505}"/>
              </a:ext>
            </a:extLst>
          </p:cNvPr>
          <p:cNvSpPr txBox="1"/>
          <p:nvPr/>
        </p:nvSpPr>
        <p:spPr>
          <a:xfrm>
            <a:off x="642026" y="1031132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Formulas and Functions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8D504-4E9B-4958-8221-9C6317797429}"/>
              </a:ext>
            </a:extLst>
          </p:cNvPr>
          <p:cNvSpPr txBox="1"/>
          <p:nvPr/>
        </p:nvSpPr>
        <p:spPr>
          <a:xfrm>
            <a:off x="7373566" y="3429000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Vlookup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32373-8851-4F97-9307-6E84632BDD23}"/>
              </a:ext>
            </a:extLst>
          </p:cNvPr>
          <p:cNvSpPr txBox="1"/>
          <p:nvPr/>
        </p:nvSpPr>
        <p:spPr>
          <a:xfrm>
            <a:off x="5953328" y="5501556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IF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4F673-4824-4454-ACC4-0762A71C9E56}"/>
              </a:ext>
            </a:extLst>
          </p:cNvPr>
          <p:cNvSpPr txBox="1"/>
          <p:nvPr/>
        </p:nvSpPr>
        <p:spPr>
          <a:xfrm>
            <a:off x="2658184" y="3419272"/>
            <a:ext cx="432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accent6"/>
                </a:solidFill>
              </a:rPr>
              <a:t>XLookup</a:t>
            </a:r>
          </a:p>
        </p:txBody>
      </p:sp>
    </p:spTree>
    <p:extLst>
      <p:ext uri="{BB962C8B-B14F-4D97-AF65-F5344CB8AC3E}">
        <p14:creationId xmlns:p14="http://schemas.microsoft.com/office/powerpoint/2010/main" val="258111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C60F5-6D92-4461-A31D-90D6DC631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CED7C-3D1B-49E7-92F3-EA8734C7C1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Handy for expressing statistics</a:t>
            </a:r>
          </a:p>
        </p:txBody>
      </p:sp>
    </p:spTree>
    <p:extLst>
      <p:ext uri="{BB962C8B-B14F-4D97-AF65-F5344CB8AC3E}">
        <p14:creationId xmlns:p14="http://schemas.microsoft.com/office/powerpoint/2010/main" val="113772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31E42D4C-DC2B-41F7-9F94-A8D230B4C7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0" y="0"/>
            <a:ext cx="10303100" cy="6858000"/>
          </a:xfrm>
          <a:prstGeom prst="rect">
            <a:avLst/>
          </a:prstGeom>
        </p:spPr>
      </p:pic>
      <p:pic>
        <p:nvPicPr>
          <p:cNvPr id="3" name="Picture 2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E6A75A77-26D5-4392-BC51-46882233E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20726" r="57282" b="49999"/>
          <a:stretch/>
        </p:blipFill>
        <p:spPr>
          <a:xfrm>
            <a:off x="3446584" y="1421340"/>
            <a:ext cx="1899138" cy="20076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93478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FF79A8-F798-4505-A49D-DA7EB6918B3E}"/>
              </a:ext>
            </a:extLst>
          </p:cNvPr>
          <p:cNvGrpSpPr/>
          <p:nvPr/>
        </p:nvGrpSpPr>
        <p:grpSpPr>
          <a:xfrm>
            <a:off x="3457575" y="1485900"/>
            <a:ext cx="3648075" cy="3314700"/>
            <a:chOff x="3457575" y="1485900"/>
            <a:chExt cx="3648075" cy="33147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75261E26-C314-4AC9-BE98-5ABB1C756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52" r="15751"/>
            <a:stretch/>
          </p:blipFill>
          <p:spPr>
            <a:xfrm>
              <a:off x="3562349" y="1600200"/>
              <a:ext cx="3543301" cy="3200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11638-4A45-4134-82A9-B7840F85AA05}"/>
                </a:ext>
              </a:extLst>
            </p:cNvPr>
            <p:cNvSpPr/>
            <p:nvPr/>
          </p:nvSpPr>
          <p:spPr>
            <a:xfrm>
              <a:off x="3457575" y="1485900"/>
              <a:ext cx="4953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540576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FF79A8-F798-4505-A49D-DA7EB6918B3E}"/>
              </a:ext>
            </a:extLst>
          </p:cNvPr>
          <p:cNvGrpSpPr/>
          <p:nvPr/>
        </p:nvGrpSpPr>
        <p:grpSpPr>
          <a:xfrm>
            <a:off x="3457575" y="1485900"/>
            <a:ext cx="3648075" cy="3314700"/>
            <a:chOff x="3457575" y="1485900"/>
            <a:chExt cx="3648075" cy="33147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75261E26-C314-4AC9-BE98-5ABB1C756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52" r="15751"/>
            <a:stretch/>
          </p:blipFill>
          <p:spPr>
            <a:xfrm>
              <a:off x="3562349" y="1600200"/>
              <a:ext cx="3543301" cy="3200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11638-4A45-4134-82A9-B7840F85AA05}"/>
                </a:ext>
              </a:extLst>
            </p:cNvPr>
            <p:cNvSpPr/>
            <p:nvPr/>
          </p:nvSpPr>
          <p:spPr>
            <a:xfrm>
              <a:off x="3457575" y="1485900"/>
              <a:ext cx="4953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9" name="Graphic 8" descr="Bar graph with upward trend with solid fill">
            <a:extLst>
              <a:ext uri="{FF2B5EF4-FFF2-40B4-BE49-F238E27FC236}">
                <a16:creationId xmlns:a16="http://schemas.microsoft.com/office/drawing/2014/main" id="{861828C9-31B0-43C8-B71C-3A247D0A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3675" y="3429000"/>
            <a:ext cx="442800" cy="44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F10EB1-7A57-405D-8FB0-7A771A7AD24F}"/>
              </a:ext>
            </a:extLst>
          </p:cNvPr>
          <p:cNvSpPr txBox="1"/>
          <p:nvPr/>
        </p:nvSpPr>
        <p:spPr>
          <a:xfrm>
            <a:off x="7046063" y="3465659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095210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FF79A8-F798-4505-A49D-DA7EB6918B3E}"/>
              </a:ext>
            </a:extLst>
          </p:cNvPr>
          <p:cNvGrpSpPr/>
          <p:nvPr/>
        </p:nvGrpSpPr>
        <p:grpSpPr>
          <a:xfrm>
            <a:off x="3457575" y="1485900"/>
            <a:ext cx="3648075" cy="3314700"/>
            <a:chOff x="3457575" y="1485900"/>
            <a:chExt cx="3648075" cy="33147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75261E26-C314-4AC9-BE98-5ABB1C756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52" r="15751"/>
            <a:stretch/>
          </p:blipFill>
          <p:spPr>
            <a:xfrm>
              <a:off x="3562349" y="1600200"/>
              <a:ext cx="3543301" cy="3200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11638-4A45-4134-82A9-B7840F85AA05}"/>
                </a:ext>
              </a:extLst>
            </p:cNvPr>
            <p:cNvSpPr/>
            <p:nvPr/>
          </p:nvSpPr>
          <p:spPr>
            <a:xfrm>
              <a:off x="3457575" y="1485900"/>
              <a:ext cx="4953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3" name="Graphic 12" descr="Bar graph with upward trend with solid fill">
            <a:extLst>
              <a:ext uri="{FF2B5EF4-FFF2-40B4-BE49-F238E27FC236}">
                <a16:creationId xmlns:a16="http://schemas.microsoft.com/office/drawing/2014/main" id="{407A8A9F-8C65-41FF-9C8D-6306EEAA6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3675" y="2707650"/>
            <a:ext cx="442800" cy="44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BD7F12-AA62-4AEB-9615-BC8AA37B04CE}"/>
              </a:ext>
            </a:extLst>
          </p:cNvPr>
          <p:cNvSpPr txBox="1"/>
          <p:nvPr/>
        </p:nvSpPr>
        <p:spPr>
          <a:xfrm>
            <a:off x="6986475" y="268723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584821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FF79A8-F798-4505-A49D-DA7EB6918B3E}"/>
              </a:ext>
            </a:extLst>
          </p:cNvPr>
          <p:cNvGrpSpPr/>
          <p:nvPr/>
        </p:nvGrpSpPr>
        <p:grpSpPr>
          <a:xfrm>
            <a:off x="3457575" y="1485900"/>
            <a:ext cx="3648075" cy="3314700"/>
            <a:chOff x="3457575" y="1485900"/>
            <a:chExt cx="3648075" cy="33147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75261E26-C314-4AC9-BE98-5ABB1C756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52" r="15751"/>
            <a:stretch/>
          </p:blipFill>
          <p:spPr>
            <a:xfrm>
              <a:off x="3562349" y="1600200"/>
              <a:ext cx="3543301" cy="3200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11638-4A45-4134-82A9-B7840F85AA05}"/>
                </a:ext>
              </a:extLst>
            </p:cNvPr>
            <p:cNvSpPr/>
            <p:nvPr/>
          </p:nvSpPr>
          <p:spPr>
            <a:xfrm>
              <a:off x="3457575" y="1485900"/>
              <a:ext cx="4953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2" name="Graphic 11" descr="Bar graph with downward trend with solid fill">
            <a:extLst>
              <a:ext uri="{FF2B5EF4-FFF2-40B4-BE49-F238E27FC236}">
                <a16:creationId xmlns:a16="http://schemas.microsoft.com/office/drawing/2014/main" id="{8DE23F34-4298-42B0-BE98-57376F58E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7225" y="3097875"/>
            <a:ext cx="442950" cy="4429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53C2E3-0318-44C2-8807-C0B55B852F70}"/>
              </a:ext>
            </a:extLst>
          </p:cNvPr>
          <p:cNvSpPr txBox="1"/>
          <p:nvPr/>
        </p:nvSpPr>
        <p:spPr>
          <a:xfrm>
            <a:off x="5410201" y="313468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7%</a:t>
            </a:r>
          </a:p>
        </p:txBody>
      </p:sp>
    </p:spTree>
    <p:extLst>
      <p:ext uri="{BB962C8B-B14F-4D97-AF65-F5344CB8AC3E}">
        <p14:creationId xmlns:p14="http://schemas.microsoft.com/office/powerpoint/2010/main" val="3847727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FF79A8-F798-4505-A49D-DA7EB6918B3E}"/>
              </a:ext>
            </a:extLst>
          </p:cNvPr>
          <p:cNvGrpSpPr/>
          <p:nvPr/>
        </p:nvGrpSpPr>
        <p:grpSpPr>
          <a:xfrm>
            <a:off x="3457575" y="1485900"/>
            <a:ext cx="3648075" cy="3314700"/>
            <a:chOff x="3457575" y="1485900"/>
            <a:chExt cx="3648075" cy="33147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75261E26-C314-4AC9-BE98-5ABB1C756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52" r="15751"/>
            <a:stretch/>
          </p:blipFill>
          <p:spPr>
            <a:xfrm>
              <a:off x="3562349" y="1600200"/>
              <a:ext cx="3543301" cy="3200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11638-4A45-4134-82A9-B7840F85AA05}"/>
                </a:ext>
              </a:extLst>
            </p:cNvPr>
            <p:cNvSpPr/>
            <p:nvPr/>
          </p:nvSpPr>
          <p:spPr>
            <a:xfrm>
              <a:off x="3457575" y="1485900"/>
              <a:ext cx="4953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1" name="Graphic 10" descr="Bar graph with downward trend with solid fill">
            <a:extLst>
              <a:ext uri="{FF2B5EF4-FFF2-40B4-BE49-F238E27FC236}">
                <a16:creationId xmlns:a16="http://schemas.microsoft.com/office/drawing/2014/main" id="{2112F537-C546-48AD-8A32-6EF3B87AC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5225" y="3428850"/>
            <a:ext cx="442950" cy="4429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47CD75-DF35-4BFA-8B6F-548A100A949B}"/>
              </a:ext>
            </a:extLst>
          </p:cNvPr>
          <p:cNvSpPr txBox="1"/>
          <p:nvPr/>
        </p:nvSpPr>
        <p:spPr>
          <a:xfrm>
            <a:off x="4205325" y="3452390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233036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6FF79A8-F798-4505-A49D-DA7EB6918B3E}"/>
              </a:ext>
            </a:extLst>
          </p:cNvPr>
          <p:cNvGrpSpPr/>
          <p:nvPr/>
        </p:nvGrpSpPr>
        <p:grpSpPr>
          <a:xfrm>
            <a:off x="3457575" y="1485900"/>
            <a:ext cx="3648075" cy="3314700"/>
            <a:chOff x="3457575" y="1485900"/>
            <a:chExt cx="3648075" cy="3314700"/>
          </a:xfrm>
        </p:grpSpPr>
        <p:pic>
          <p:nvPicPr>
            <p:cNvPr id="5" name="Picture 4" descr="Map&#10;&#10;Description automatically generated">
              <a:extLst>
                <a:ext uri="{FF2B5EF4-FFF2-40B4-BE49-F238E27FC236}">
                  <a16:creationId xmlns:a16="http://schemas.microsoft.com/office/drawing/2014/main" id="{75261E26-C314-4AC9-BE98-5ABB1C756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152" r="15751"/>
            <a:stretch/>
          </p:blipFill>
          <p:spPr>
            <a:xfrm>
              <a:off x="3562349" y="1600200"/>
              <a:ext cx="3543301" cy="3200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11638-4A45-4134-82A9-B7840F85AA05}"/>
                </a:ext>
              </a:extLst>
            </p:cNvPr>
            <p:cNvSpPr/>
            <p:nvPr/>
          </p:nvSpPr>
          <p:spPr>
            <a:xfrm>
              <a:off x="3457575" y="1485900"/>
              <a:ext cx="495300" cy="3238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9" name="Graphic 8" descr="Bar graph with upward trend with solid fill">
            <a:extLst>
              <a:ext uri="{FF2B5EF4-FFF2-40B4-BE49-F238E27FC236}">
                <a16:creationId xmlns:a16="http://schemas.microsoft.com/office/drawing/2014/main" id="{861828C9-31B0-43C8-B71C-3A247D0A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3675" y="3429000"/>
            <a:ext cx="442800" cy="442800"/>
          </a:xfrm>
          <a:prstGeom prst="rect">
            <a:avLst/>
          </a:prstGeom>
        </p:spPr>
      </p:pic>
      <p:pic>
        <p:nvPicPr>
          <p:cNvPr id="11" name="Graphic 10" descr="Bar graph with downward trend with solid fill">
            <a:extLst>
              <a:ext uri="{FF2B5EF4-FFF2-40B4-BE49-F238E27FC236}">
                <a16:creationId xmlns:a16="http://schemas.microsoft.com/office/drawing/2014/main" id="{2112F537-C546-48AD-8A32-6EF3B87AC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5225" y="3428850"/>
            <a:ext cx="442950" cy="442950"/>
          </a:xfrm>
          <a:prstGeom prst="rect">
            <a:avLst/>
          </a:prstGeom>
        </p:spPr>
      </p:pic>
      <p:pic>
        <p:nvPicPr>
          <p:cNvPr id="12" name="Graphic 11" descr="Bar graph with downward trend with solid fill">
            <a:extLst>
              <a:ext uri="{FF2B5EF4-FFF2-40B4-BE49-F238E27FC236}">
                <a16:creationId xmlns:a16="http://schemas.microsoft.com/office/drawing/2014/main" id="{8DE23F34-4298-42B0-BE98-57376F58E3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7225" y="3097875"/>
            <a:ext cx="442950" cy="442950"/>
          </a:xfrm>
          <a:prstGeom prst="rect">
            <a:avLst/>
          </a:prstGeom>
        </p:spPr>
      </p:pic>
      <p:pic>
        <p:nvPicPr>
          <p:cNvPr id="13" name="Graphic 12" descr="Bar graph with upward trend with solid fill">
            <a:extLst>
              <a:ext uri="{FF2B5EF4-FFF2-40B4-BE49-F238E27FC236}">
                <a16:creationId xmlns:a16="http://schemas.microsoft.com/office/drawing/2014/main" id="{407A8A9F-8C65-41FF-9C8D-6306EEAA6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3675" y="2707650"/>
            <a:ext cx="442800" cy="44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BD7F12-AA62-4AEB-9615-BC8AA37B04CE}"/>
              </a:ext>
            </a:extLst>
          </p:cNvPr>
          <p:cNvSpPr txBox="1"/>
          <p:nvPr/>
        </p:nvSpPr>
        <p:spPr>
          <a:xfrm>
            <a:off x="6986475" y="268723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10EB1-7A57-405D-8FB0-7A771A7AD24F}"/>
              </a:ext>
            </a:extLst>
          </p:cNvPr>
          <p:cNvSpPr txBox="1"/>
          <p:nvPr/>
        </p:nvSpPr>
        <p:spPr>
          <a:xfrm>
            <a:off x="7046063" y="3465659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53C2E3-0318-44C2-8807-C0B55B852F70}"/>
              </a:ext>
            </a:extLst>
          </p:cNvPr>
          <p:cNvSpPr txBox="1"/>
          <p:nvPr/>
        </p:nvSpPr>
        <p:spPr>
          <a:xfrm>
            <a:off x="5410201" y="3134684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7%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47CD75-DF35-4BFA-8B6F-548A100A949B}"/>
              </a:ext>
            </a:extLst>
          </p:cNvPr>
          <p:cNvSpPr txBox="1"/>
          <p:nvPr/>
        </p:nvSpPr>
        <p:spPr>
          <a:xfrm>
            <a:off x="4205325" y="3452390"/>
            <a:ext cx="819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4%</a:t>
            </a:r>
          </a:p>
        </p:txBody>
      </p:sp>
    </p:spTree>
    <p:extLst>
      <p:ext uri="{BB962C8B-B14F-4D97-AF65-F5344CB8AC3E}">
        <p14:creationId xmlns:p14="http://schemas.microsoft.com/office/powerpoint/2010/main" val="114795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E39F-B666-45C4-A2F6-C6E45BB4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2F7BB-CF42-4DDC-B37B-7565E8039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Morph only</a:t>
            </a:r>
          </a:p>
        </p:txBody>
      </p:sp>
    </p:spTree>
    <p:extLst>
      <p:ext uri="{BB962C8B-B14F-4D97-AF65-F5344CB8AC3E}">
        <p14:creationId xmlns:p14="http://schemas.microsoft.com/office/powerpoint/2010/main" val="3873104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14F1CD-48D4-4837-9AC6-7ADFF55D6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2" y="1004887"/>
            <a:ext cx="66198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419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2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6EE2CEA3-A8A1-4F25-8793-ACBB88F19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25" y="2445525"/>
            <a:ext cx="22669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E39F-B666-45C4-A2F6-C6E45BB4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morph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2F7BB-CF42-4DDC-B37B-7565E8039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Changing Shapes use !!</a:t>
            </a:r>
          </a:p>
        </p:txBody>
      </p:sp>
    </p:spTree>
    <p:extLst>
      <p:ext uri="{BB962C8B-B14F-4D97-AF65-F5344CB8AC3E}">
        <p14:creationId xmlns:p14="http://schemas.microsoft.com/office/powerpoint/2010/main" val="176813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31E42D4C-DC2B-41F7-9F94-A8D230B4C7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240847"/>
            <a:ext cx="9579428" cy="6376306"/>
          </a:xfrm>
          <a:prstGeom prst="rect">
            <a:avLst/>
          </a:prstGeom>
        </p:spPr>
      </p:pic>
      <p:pic>
        <p:nvPicPr>
          <p:cNvPr id="3" name="Picture 2" descr="A person giving a presentation&#10;&#10;Description automatically generated with low confidence">
            <a:extLst>
              <a:ext uri="{FF2B5EF4-FFF2-40B4-BE49-F238E27FC236}">
                <a16:creationId xmlns:a16="http://schemas.microsoft.com/office/drawing/2014/main" id="{E6A75A77-26D5-4392-BC51-46882233E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240847"/>
            <a:ext cx="9579428" cy="63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45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!!Picture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B14F1CD-48D4-4837-9AC6-7ADFF55D6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62" y="1004887"/>
            <a:ext cx="66198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403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!!Picture" descr="A white square with a cross on it&#10;&#10;Description automatically generated with medium confidence">
            <a:extLst>
              <a:ext uri="{FF2B5EF4-FFF2-40B4-BE49-F238E27FC236}">
                <a16:creationId xmlns:a16="http://schemas.microsoft.com/office/drawing/2014/main" id="{6EE2CEA3-A8A1-4F25-8793-ACBB88F19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25" y="2445525"/>
            <a:ext cx="22669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8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Picture" descr="3D numbers in white and orange">
            <a:extLst>
              <a:ext uri="{FF2B5EF4-FFF2-40B4-BE49-F238E27FC236}">
                <a16:creationId xmlns:a16="http://schemas.microsoft.com/office/drawing/2014/main" id="{590F1E58-0BC4-4A54-95E1-1D8E0D767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12" y="3055824"/>
            <a:ext cx="1326776" cy="74635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2871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E3237-CF78-4969-98E9-3421BF0CD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DEC46-B38D-432A-9C3F-8110688AE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Improve on technique to focus on a feature</a:t>
            </a:r>
          </a:p>
        </p:txBody>
      </p:sp>
    </p:spTree>
    <p:extLst>
      <p:ext uri="{BB962C8B-B14F-4D97-AF65-F5344CB8AC3E}">
        <p14:creationId xmlns:p14="http://schemas.microsoft.com/office/powerpoint/2010/main" val="1031586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35D2BB71-DE3A-4A89-925F-6A873A9C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0" y="-89615"/>
            <a:ext cx="12239700" cy="68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953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35D2BB71-DE3A-4A89-925F-6A873A9C3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22610" r="12600" b="22610"/>
          <a:stretch/>
        </p:blipFill>
        <p:spPr>
          <a:xfrm>
            <a:off x="-324309" y="-1315448"/>
            <a:ext cx="13137260" cy="7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64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35D2BB71-DE3A-4A89-925F-6A873A9C3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1" t="44617" r="27024" b="35109"/>
          <a:stretch/>
        </p:blipFill>
        <p:spPr>
          <a:xfrm>
            <a:off x="0" y="-76201"/>
            <a:ext cx="12984532" cy="74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47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35D2BB71-DE3A-4A89-925F-6A873A9C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0" y="-89615"/>
            <a:ext cx="12239700" cy="68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6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5F2BA-2EDD-438B-A46D-767209145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Zoom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E9DFE-BBF2-402B-8467-8735B515E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With zoom replicate a small version of a slide</a:t>
            </a:r>
          </a:p>
        </p:txBody>
      </p:sp>
    </p:spTree>
    <p:extLst>
      <p:ext uri="{BB962C8B-B14F-4D97-AF65-F5344CB8AC3E}">
        <p14:creationId xmlns:p14="http://schemas.microsoft.com/office/powerpoint/2010/main" val="8715406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35D2BB71-DE3A-4A89-925F-6A873A9C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000" y="0"/>
            <a:ext cx="12239700" cy="688483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D5A10FEE-B618-48F3-9C88-15A45756BE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6548806"/>
                  </p:ext>
                </p:extLst>
              </p:nvPr>
            </p:nvGraphicFramePr>
            <p:xfrm>
              <a:off x="5854700" y="0"/>
              <a:ext cx="3048000" cy="1714500"/>
            </p:xfrm>
            <a:graphic>
              <a:graphicData uri="http://schemas.microsoft.com/office/powerpoint/2016/slidezoom">
                <pslz:sldZm>
                  <pslz:sldZmObj sldId="284" cId="496278383">
                    <pslz:zmPr id="{EF4531C9-35E3-47BA-9B56-4CBA614A9382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5A10FEE-B618-48F3-9C88-15A45756BE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54700" y="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4E459E2F-9947-4C7C-981A-4CCDF8E305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676950"/>
                  </p:ext>
                </p:extLst>
              </p:nvPr>
            </p:nvGraphicFramePr>
            <p:xfrm>
              <a:off x="7378700" y="2166065"/>
              <a:ext cx="3048000" cy="1714500"/>
            </p:xfrm>
            <a:graphic>
              <a:graphicData uri="http://schemas.microsoft.com/office/powerpoint/2016/slidezoom">
                <pslz:sldZm>
                  <pslz:sldZmObj sldId="285" cId="498810075">
                    <pslz:zmPr id="{8675DB84-19B8-4F17-8D18-B35FFD5C68A8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4E459E2F-9947-4C7C-981A-4CCDF8E305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78700" y="216606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812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B8B7-5B16-4FD5-9C1B-27EAB16E8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Appear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4D145-F7B1-4799-8165-25B782EDD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 Transition</a:t>
            </a:r>
          </a:p>
        </p:txBody>
      </p:sp>
    </p:spTree>
    <p:extLst>
      <p:ext uri="{BB962C8B-B14F-4D97-AF65-F5344CB8AC3E}">
        <p14:creationId xmlns:p14="http://schemas.microsoft.com/office/powerpoint/2010/main" val="9603720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35D2BB71-DE3A-4A89-925F-6A873A9C3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22610" r="12600" b="22610"/>
          <a:stretch/>
        </p:blipFill>
        <p:spPr>
          <a:xfrm>
            <a:off x="-472630" y="-265854"/>
            <a:ext cx="13137260" cy="73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783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35D2BB71-DE3A-4A89-925F-6A873A9C3C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1" t="44617" r="27024" b="35109"/>
          <a:stretch/>
        </p:blipFill>
        <p:spPr>
          <a:xfrm>
            <a:off x="0" y="-76201"/>
            <a:ext cx="12984532" cy="74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100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table and chairs in a room&#10;&#10;Description automatically generated with medium confidence">
            <a:extLst>
              <a:ext uri="{FF2B5EF4-FFF2-40B4-BE49-F238E27FC236}">
                <a16:creationId xmlns:a16="http://schemas.microsoft.com/office/drawing/2014/main" id="{35D2BB71-DE3A-4A89-925F-6A873A9C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00" y="-89615"/>
            <a:ext cx="12239700" cy="688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253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04C07-4C75-42E2-B8FD-ACB90F135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zoom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8FB3B-BB62-49D3-BFC6-0218CDFD1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Zoom by sections</a:t>
            </a:r>
          </a:p>
        </p:txBody>
      </p:sp>
    </p:spTree>
    <p:extLst>
      <p:ext uri="{BB962C8B-B14F-4D97-AF65-F5344CB8AC3E}">
        <p14:creationId xmlns:p14="http://schemas.microsoft.com/office/powerpoint/2010/main" val="3756972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0D7FF9-595F-498F-914C-4C18058D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Baby Stages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9F9BB-E37D-4DC5-B53D-4458DC42E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All Goo </a:t>
            </a:r>
            <a:r>
              <a:rPr lang="en-AU" dirty="0" err="1"/>
              <a:t>Goo</a:t>
            </a:r>
            <a:r>
              <a:rPr lang="en-AU" dirty="0"/>
              <a:t> Ga </a:t>
            </a:r>
            <a:r>
              <a:rPr lang="en-AU" dirty="0" err="1"/>
              <a:t>Ga</a:t>
            </a:r>
            <a:endParaRPr lang="en-AU" dirty="0"/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Section Zoom 2">
                <a:extLst>
                  <a:ext uri="{FF2B5EF4-FFF2-40B4-BE49-F238E27FC236}">
                    <a16:creationId xmlns:a16="http://schemas.microsoft.com/office/drawing/2014/main" id="{BFC79231-E27B-4C0D-BCFF-8177E78CA0A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0705829"/>
                  </p:ext>
                </p:extLst>
              </p:nvPr>
            </p:nvGraphicFramePr>
            <p:xfrm>
              <a:off x="6226003" y="61290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FC211CD9-593D-45BA-B8EC-7B79BD3D6CD5}">
                    <psez:zmPr id="{BA4C9DCA-E45D-4848-8B6B-F799F5E135E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Section Zoom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BFC79231-E27B-4C0D-BCFF-8177E78CA0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26003" y="61290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55183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0D7FF9-595F-498F-914C-4C18058D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Primary School Stages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9F9BB-E37D-4DC5-B53D-4458DC42E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Start School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71B0D263-0EC1-4C9C-82DD-110D07278D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68704585"/>
                  </p:ext>
                </p:extLst>
              </p:nvPr>
            </p:nvGraphicFramePr>
            <p:xfrm>
              <a:off x="6096000" y="61290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E21F8F2E-C7BF-49DA-9829-63521548800A}">
                    <psez:zmPr id="{EBA1FEFA-AE77-456B-84D1-2427D1E14432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71B0D263-0EC1-4C9C-82DD-110D07278D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61290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441205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0D7FF9-595F-498F-914C-4C18058D2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Teenager Stages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89F9BB-E37D-4DC5-B53D-4458DC42E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Look out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22617EEA-C30D-4F83-8F31-C97A5CBE4D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85096468"/>
                  </p:ext>
                </p:extLst>
              </p:nvPr>
            </p:nvGraphicFramePr>
            <p:xfrm>
              <a:off x="6096000" y="612902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7FE67A97-7B74-4F1D-85F2-E2EE7F69EAB0}">
                    <psez:zmPr id="{C06468F7-3F29-46C5-9A3B-6AC7E3E7D563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Section Zoom 5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22617EEA-C30D-4F83-8F31-C97A5CBE4D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96000" y="612902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42897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B63FDEF1-6A70-409B-AEA1-CB136D8A2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9" y="-2"/>
            <a:ext cx="4572002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469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4CD8E16D-1747-48F0-837F-599024848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49" y="-1"/>
            <a:ext cx="4572002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826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tree posing for the camera&#10;&#10;Description automatically generated">
            <a:extLst>
              <a:ext uri="{FF2B5EF4-FFF2-40B4-BE49-F238E27FC236}">
                <a16:creationId xmlns:a16="http://schemas.microsoft.com/office/drawing/2014/main" id="{C5E4E857-10FB-40FD-B268-1D5B5A5E2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83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2548071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2548071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2548007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2548071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15260184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irl taking a selfie&#10;&#10;Description automatically generated">
            <a:extLst>
              <a:ext uri="{FF2B5EF4-FFF2-40B4-BE49-F238E27FC236}">
                <a16:creationId xmlns:a16="http://schemas.microsoft.com/office/drawing/2014/main" id="{57CD4878-EF03-4C92-A5F4-E889635C5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38228"/>
          <a:stretch/>
        </p:blipFill>
        <p:spPr>
          <a:xfrm>
            <a:off x="3486150" y="6525"/>
            <a:ext cx="5219700" cy="6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33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ed, woman, sitting&#10;&#10;Description automatically generated">
            <a:extLst>
              <a:ext uri="{FF2B5EF4-FFF2-40B4-BE49-F238E27FC236}">
                <a16:creationId xmlns:a16="http://schemas.microsoft.com/office/drawing/2014/main" id="{3F533246-D25E-43D5-8307-D32E3BBDF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167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oung&#10;&#10;Description automatically generated">
            <a:extLst>
              <a:ext uri="{FF2B5EF4-FFF2-40B4-BE49-F238E27FC236}">
                <a16:creationId xmlns:a16="http://schemas.microsoft.com/office/drawing/2014/main" id="{0F10D7C1-06E3-4C91-B450-AD456D75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/>
          <a:stretch/>
        </p:blipFill>
        <p:spPr>
          <a:xfrm rot="5400000">
            <a:off x="2667000" y="1084656"/>
            <a:ext cx="6858000" cy="468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28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3E5D-A39B-4505-99C0-03FDFE27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zoom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04057-8990-47A0-8ABC-899AAD626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Zoom with a reveal</a:t>
            </a:r>
          </a:p>
        </p:txBody>
      </p:sp>
    </p:spTree>
    <p:extLst>
      <p:ext uri="{BB962C8B-B14F-4D97-AF65-F5344CB8AC3E}">
        <p14:creationId xmlns:p14="http://schemas.microsoft.com/office/powerpoint/2010/main" val="20969519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3BD2F8CF-C072-48BF-9C09-AF03D97F61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5800" y="2571750"/>
              <a:ext cx="3048000" cy="1714500"/>
            </p:xfrm>
            <a:graphic>
              <a:graphicData uri="http://schemas.microsoft.com/office/powerpoint/2016/slidezoom">
                <pslz:sldZm>
                  <pslz:sldZmObj sldId="302" cId="814328319">
                    <pslz:zmPr id="{579D9CAF-1318-40E1-873C-18BA0301C627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3BD2F8CF-C072-48BF-9C09-AF03D97F61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5800" y="257175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1911AE3A-5AF2-4B08-8571-6D6D58BCA49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381500" y="2646363"/>
              <a:ext cx="3048000" cy="1714500"/>
            </p:xfrm>
            <a:graphic>
              <a:graphicData uri="http://schemas.microsoft.com/office/powerpoint/2016/slidezoom">
                <pslz:sldZm>
                  <pslz:sldZmObj sldId="303" cId="3583672300">
                    <pslz:zmPr id="{6A91C0EB-7F36-4F60-9500-2BD2B021D2A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1911AE3A-5AF2-4B08-8571-6D6D58BCA4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1500" y="264636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1C03AC69-E542-44FC-AE0F-156A7B9CC44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77200" y="2608263"/>
              <a:ext cx="3048000" cy="1714500"/>
            </p:xfrm>
            <a:graphic>
              <a:graphicData uri="http://schemas.microsoft.com/office/powerpoint/2016/slidezoom">
                <pslz:sldZm>
                  <pslz:sldZmObj sldId="304" cId="1576960477">
                    <pslz:zmPr id="{55845161-8270-49C0-9BD3-3BACC5C2EBE6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C03AC69-E542-44FC-AE0F-156A7B9CC4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77200" y="260826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C5A41AD7-890D-4150-97FE-F981D38675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38926589"/>
                  </p:ext>
                </p:extLst>
              </p:nvPr>
            </p:nvGraphicFramePr>
            <p:xfrm>
              <a:off x="5067300" y="4552950"/>
              <a:ext cx="1714500" cy="1714500"/>
            </p:xfrm>
            <a:graphic>
              <a:graphicData uri="http://schemas.microsoft.com/office/powerpoint/2016/slidezoom">
                <pslz:sldZm>
                  <pslz:sldZmObj sldId="304" cId="1576960477">
                    <pslz:zmPr id="{3A0FF5A7-771F-486E-B505-F65A2BCCFFBF}" returnToParent="0" imageType="cover" transitionDur="100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12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145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5A41AD7-890D-4150-97FE-F981D38675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067300" y="4552950"/>
                <a:ext cx="17145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48967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16405-FFB4-4559-ABB2-4B6A0FA56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Apply Multiple Formatting</a:t>
            </a:r>
          </a:p>
        </p:txBody>
      </p:sp>
      <p:pic>
        <p:nvPicPr>
          <p:cNvPr id="6" name="Picture Placeholder 5" descr="A picture containing different&#10;&#10;Description automatically generated">
            <a:extLst>
              <a:ext uri="{FF2B5EF4-FFF2-40B4-BE49-F238E27FC236}">
                <a16:creationId xmlns:a16="http://schemas.microsoft.com/office/drawing/2014/main" id="{11A3C8F7-70D2-4AE2-A34B-8A8E1666636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4" b="1645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2C38A-CC38-4CBD-8232-29992843A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AU" sz="2400" dirty="0"/>
              <a:t>How many times should I click on the Format Painter Tool</a:t>
            </a:r>
          </a:p>
        </p:txBody>
      </p:sp>
    </p:spTree>
    <p:extLst>
      <p:ext uri="{BB962C8B-B14F-4D97-AF65-F5344CB8AC3E}">
        <p14:creationId xmlns:p14="http://schemas.microsoft.com/office/powerpoint/2010/main" val="8143283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8F0115-CC53-4926-9A51-A3BF9D40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E5057A-793D-45BB-8B26-79C55220F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36723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8F0115-CC53-4926-9A51-A3BF9D40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Twice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E5057A-793D-45BB-8B26-79C55220F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6960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674A-561A-4D2D-9AF5-A3C889F0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Fly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CD86B-3B85-4856-B9B1-DBE9DCAF5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Setting the order</a:t>
            </a:r>
          </a:p>
        </p:txBody>
      </p:sp>
    </p:spTree>
    <p:extLst>
      <p:ext uri="{BB962C8B-B14F-4D97-AF65-F5344CB8AC3E}">
        <p14:creationId xmlns:p14="http://schemas.microsoft.com/office/powerpoint/2010/main" val="553934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152E450-B7C2-4E2A-99DE-2EF329701B9B}"/>
              </a:ext>
            </a:extLst>
          </p:cNvPr>
          <p:cNvGrpSpPr/>
          <p:nvPr/>
        </p:nvGrpSpPr>
        <p:grpSpPr>
          <a:xfrm>
            <a:off x="1110712" y="-1749"/>
            <a:ext cx="1102964" cy="6859749"/>
            <a:chOff x="1110712" y="-1749"/>
            <a:chExt cx="1102964" cy="685974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8A4835C-194C-4298-9BD4-166997A82AE7}"/>
                </a:ext>
              </a:extLst>
            </p:cNvPr>
            <p:cNvSpPr/>
            <p:nvPr/>
          </p:nvSpPr>
          <p:spPr>
            <a:xfrm>
              <a:off x="1110712" y="-1749"/>
              <a:ext cx="1102964" cy="6859749"/>
            </a:xfrm>
            <a:custGeom>
              <a:avLst/>
              <a:gdLst>
                <a:gd name="connsiteX0" fmla="*/ 0 w 1102964"/>
                <a:gd name="connsiteY0" fmla="*/ 0 h 6859749"/>
                <a:gd name="connsiteX1" fmla="*/ 609600 w 1102964"/>
                <a:gd name="connsiteY1" fmla="*/ 0 h 6859749"/>
                <a:gd name="connsiteX2" fmla="*/ 609600 w 1102964"/>
                <a:gd name="connsiteY2" fmla="*/ 2095311 h 6859749"/>
                <a:gd name="connsiteX3" fmla="*/ 1102964 w 1102964"/>
                <a:gd name="connsiteY3" fmla="*/ 2341993 h 6859749"/>
                <a:gd name="connsiteX4" fmla="*/ 609600 w 1102964"/>
                <a:gd name="connsiteY4" fmla="*/ 2588675 h 6859749"/>
                <a:gd name="connsiteX5" fmla="*/ 609600 w 1102964"/>
                <a:gd name="connsiteY5" fmla="*/ 6859749 h 6859749"/>
                <a:gd name="connsiteX6" fmla="*/ 0 w 1102964"/>
                <a:gd name="connsiteY6" fmla="*/ 6859749 h 68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964" h="6859749">
                  <a:moveTo>
                    <a:pt x="0" y="0"/>
                  </a:moveTo>
                  <a:lnTo>
                    <a:pt x="609600" y="0"/>
                  </a:lnTo>
                  <a:lnTo>
                    <a:pt x="609600" y="2095311"/>
                  </a:lnTo>
                  <a:lnTo>
                    <a:pt x="1102964" y="2341993"/>
                  </a:lnTo>
                  <a:lnTo>
                    <a:pt x="609600" y="2588675"/>
                  </a:lnTo>
                  <a:lnTo>
                    <a:pt x="609600" y="6859749"/>
                  </a:lnTo>
                  <a:lnTo>
                    <a:pt x="0" y="6859749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56FE8B-610F-4152-BA54-443D19D79850}"/>
                </a:ext>
              </a:extLst>
            </p:cNvPr>
            <p:cNvSpPr txBox="1"/>
            <p:nvPr/>
          </p:nvSpPr>
          <p:spPr>
            <a:xfrm>
              <a:off x="1676866" y="21455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1E2B0D-4615-431E-8F96-3AA41AB9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dirty="0"/>
              <a:t>Microsoft Office Tips &amp; Trick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B5D9DFE-DE26-4596-B03C-60E773ABF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386" y="1737242"/>
            <a:ext cx="8105614" cy="4411662"/>
          </a:xfrm>
        </p:spPr>
        <p:txBody>
          <a:bodyPr/>
          <a:lstStyle/>
          <a:p>
            <a:r>
              <a:rPr lang="en-AU" dirty="0"/>
              <a:t>PowerPoint</a:t>
            </a:r>
          </a:p>
          <a:p>
            <a:r>
              <a:rPr lang="en-AU" dirty="0"/>
              <a:t>Excel</a:t>
            </a:r>
          </a:p>
          <a:p>
            <a:r>
              <a:rPr lang="en-AU" dirty="0"/>
              <a:t>Word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953EC4-C77A-457B-BAE9-F011A4A173AE}"/>
              </a:ext>
            </a:extLst>
          </p:cNvPr>
          <p:cNvGrpSpPr/>
          <p:nvPr/>
        </p:nvGrpSpPr>
        <p:grpSpPr>
          <a:xfrm>
            <a:off x="555356" y="-1751"/>
            <a:ext cx="1082298" cy="6859749"/>
            <a:chOff x="555356" y="-1751"/>
            <a:chExt cx="1082298" cy="685974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9F10DA-2240-4D46-86A8-5B08ABA7C8AF}"/>
                </a:ext>
              </a:extLst>
            </p:cNvPr>
            <p:cNvSpPr/>
            <p:nvPr/>
          </p:nvSpPr>
          <p:spPr>
            <a:xfrm>
              <a:off x="555356" y="-1751"/>
              <a:ext cx="1082298" cy="6859749"/>
            </a:xfrm>
            <a:custGeom>
              <a:avLst/>
              <a:gdLst>
                <a:gd name="connsiteX0" fmla="*/ 0 w 1082298"/>
                <a:gd name="connsiteY0" fmla="*/ 0 h 6859749"/>
                <a:gd name="connsiteX1" fmla="*/ 609600 w 1082298"/>
                <a:gd name="connsiteY1" fmla="*/ 0 h 6859749"/>
                <a:gd name="connsiteX2" fmla="*/ 609600 w 1082298"/>
                <a:gd name="connsiteY2" fmla="*/ 1320493 h 6859749"/>
                <a:gd name="connsiteX3" fmla="*/ 1082298 w 1082298"/>
                <a:gd name="connsiteY3" fmla="*/ 1556842 h 6859749"/>
                <a:gd name="connsiteX4" fmla="*/ 609600 w 1082298"/>
                <a:gd name="connsiteY4" fmla="*/ 1793191 h 6859749"/>
                <a:gd name="connsiteX5" fmla="*/ 609600 w 1082298"/>
                <a:gd name="connsiteY5" fmla="*/ 6859749 h 6859749"/>
                <a:gd name="connsiteX6" fmla="*/ 0 w 1082298"/>
                <a:gd name="connsiteY6" fmla="*/ 6859749 h 68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298" h="6859749">
                  <a:moveTo>
                    <a:pt x="0" y="0"/>
                  </a:moveTo>
                  <a:lnTo>
                    <a:pt x="609600" y="0"/>
                  </a:lnTo>
                  <a:lnTo>
                    <a:pt x="609600" y="1320493"/>
                  </a:lnTo>
                  <a:lnTo>
                    <a:pt x="1082298" y="1556842"/>
                  </a:lnTo>
                  <a:lnTo>
                    <a:pt x="609600" y="1793191"/>
                  </a:lnTo>
                  <a:lnTo>
                    <a:pt x="609600" y="6859749"/>
                  </a:lnTo>
                  <a:lnTo>
                    <a:pt x="0" y="6859749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2BCE47A-3C21-4A01-BF7F-F5FE0EE72C52}"/>
                </a:ext>
              </a:extLst>
            </p:cNvPr>
            <p:cNvSpPr txBox="1"/>
            <p:nvPr/>
          </p:nvSpPr>
          <p:spPr>
            <a:xfrm>
              <a:off x="1122692" y="13679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42B177-B4DD-467D-A581-F51D7ED2F3FE}"/>
              </a:ext>
            </a:extLst>
          </p:cNvPr>
          <p:cNvGrpSpPr/>
          <p:nvPr/>
        </p:nvGrpSpPr>
        <p:grpSpPr>
          <a:xfrm>
            <a:off x="0" y="-1750"/>
            <a:ext cx="1082298" cy="6859749"/>
            <a:chOff x="0" y="-1750"/>
            <a:chExt cx="1082298" cy="685974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E40D662-5934-4E9F-A08B-097B8FB0542B}"/>
                </a:ext>
              </a:extLst>
            </p:cNvPr>
            <p:cNvSpPr/>
            <p:nvPr/>
          </p:nvSpPr>
          <p:spPr>
            <a:xfrm>
              <a:off x="0" y="-1750"/>
              <a:ext cx="1082298" cy="6859749"/>
            </a:xfrm>
            <a:custGeom>
              <a:avLst/>
              <a:gdLst>
                <a:gd name="connsiteX0" fmla="*/ 0 w 1082298"/>
                <a:gd name="connsiteY0" fmla="*/ 0 h 6859749"/>
                <a:gd name="connsiteX1" fmla="*/ 609600 w 1082298"/>
                <a:gd name="connsiteY1" fmla="*/ 0 h 6859749"/>
                <a:gd name="connsiteX2" fmla="*/ 609600 w 1082298"/>
                <a:gd name="connsiteY2" fmla="*/ 535339 h 6859749"/>
                <a:gd name="connsiteX3" fmla="*/ 1082298 w 1082298"/>
                <a:gd name="connsiteY3" fmla="*/ 771688 h 6859749"/>
                <a:gd name="connsiteX4" fmla="*/ 609600 w 1082298"/>
                <a:gd name="connsiteY4" fmla="*/ 1008037 h 6859749"/>
                <a:gd name="connsiteX5" fmla="*/ 609600 w 1082298"/>
                <a:gd name="connsiteY5" fmla="*/ 6859749 h 6859749"/>
                <a:gd name="connsiteX6" fmla="*/ 0 w 1082298"/>
                <a:gd name="connsiteY6" fmla="*/ 6859749 h 68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298" h="6859749">
                  <a:moveTo>
                    <a:pt x="0" y="0"/>
                  </a:moveTo>
                  <a:lnTo>
                    <a:pt x="609600" y="0"/>
                  </a:lnTo>
                  <a:lnTo>
                    <a:pt x="609600" y="535339"/>
                  </a:lnTo>
                  <a:lnTo>
                    <a:pt x="1082298" y="771688"/>
                  </a:lnTo>
                  <a:lnTo>
                    <a:pt x="609600" y="1008037"/>
                  </a:lnTo>
                  <a:lnTo>
                    <a:pt x="609600" y="6859749"/>
                  </a:lnTo>
                  <a:lnTo>
                    <a:pt x="0" y="685974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090B916-0345-40A4-A111-300AA886DFA8}"/>
                </a:ext>
              </a:extLst>
            </p:cNvPr>
            <p:cNvSpPr txBox="1"/>
            <p:nvPr/>
          </p:nvSpPr>
          <p:spPr>
            <a:xfrm>
              <a:off x="493364" y="5697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93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BFBBDFA-7445-41E4-80EE-DCA3B1D8286A}"/>
              </a:ext>
            </a:extLst>
          </p:cNvPr>
          <p:cNvSpPr/>
          <p:nvPr/>
        </p:nvSpPr>
        <p:spPr>
          <a:xfrm>
            <a:off x="1871677" y="3698453"/>
            <a:ext cx="1886400" cy="1951200"/>
          </a:xfrm>
          <a:prstGeom prst="ellips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Baby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0250F4-1C90-4CA5-9E18-13C5F1380B57}"/>
              </a:ext>
            </a:extLst>
          </p:cNvPr>
          <p:cNvSpPr/>
          <p:nvPr/>
        </p:nvSpPr>
        <p:spPr>
          <a:xfrm>
            <a:off x="3943274" y="3698453"/>
            <a:ext cx="1951200" cy="1951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Toddler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3A01C37-8E0C-4A10-8CE2-51D9EB89B6F6}"/>
              </a:ext>
            </a:extLst>
          </p:cNvPr>
          <p:cNvSpPr/>
          <p:nvPr/>
        </p:nvSpPr>
        <p:spPr>
          <a:xfrm>
            <a:off x="6079671" y="3698389"/>
            <a:ext cx="1951328" cy="19513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Pre-schooler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3F1A65-29FD-4B92-AC00-68D6096D805B}"/>
              </a:ext>
            </a:extLst>
          </p:cNvPr>
          <p:cNvSpPr/>
          <p:nvPr/>
        </p:nvSpPr>
        <p:spPr>
          <a:xfrm>
            <a:off x="8216195" y="3698453"/>
            <a:ext cx="1951200" cy="1951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Adult</a:t>
            </a:r>
          </a:p>
        </p:txBody>
      </p:sp>
    </p:spTree>
    <p:extLst>
      <p:ext uri="{BB962C8B-B14F-4D97-AF65-F5344CB8AC3E}">
        <p14:creationId xmlns:p14="http://schemas.microsoft.com/office/powerpoint/2010/main" val="33834774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F674A-561A-4D2D-9AF5-A3C889F0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Fly 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CD86B-3B85-4856-B9B1-DBE9DCAF5C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Set hyperlinks</a:t>
            </a:r>
          </a:p>
        </p:txBody>
      </p:sp>
    </p:spTree>
    <p:extLst>
      <p:ext uri="{BB962C8B-B14F-4D97-AF65-F5344CB8AC3E}">
        <p14:creationId xmlns:p14="http://schemas.microsoft.com/office/powerpoint/2010/main" val="32829668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152E450-B7C2-4E2A-99DE-2EF329701B9B}"/>
              </a:ext>
            </a:extLst>
          </p:cNvPr>
          <p:cNvGrpSpPr/>
          <p:nvPr/>
        </p:nvGrpSpPr>
        <p:grpSpPr>
          <a:xfrm>
            <a:off x="1110712" y="-1749"/>
            <a:ext cx="1102964" cy="6859749"/>
            <a:chOff x="1110712" y="-1749"/>
            <a:chExt cx="1102964" cy="685974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8A4835C-194C-4298-9BD4-166997A82AE7}"/>
                </a:ext>
              </a:extLst>
            </p:cNvPr>
            <p:cNvSpPr/>
            <p:nvPr/>
          </p:nvSpPr>
          <p:spPr>
            <a:xfrm>
              <a:off x="1110712" y="-1749"/>
              <a:ext cx="1102964" cy="6859749"/>
            </a:xfrm>
            <a:custGeom>
              <a:avLst/>
              <a:gdLst>
                <a:gd name="connsiteX0" fmla="*/ 0 w 1102964"/>
                <a:gd name="connsiteY0" fmla="*/ 0 h 6859749"/>
                <a:gd name="connsiteX1" fmla="*/ 609600 w 1102964"/>
                <a:gd name="connsiteY1" fmla="*/ 0 h 6859749"/>
                <a:gd name="connsiteX2" fmla="*/ 609600 w 1102964"/>
                <a:gd name="connsiteY2" fmla="*/ 2095311 h 6859749"/>
                <a:gd name="connsiteX3" fmla="*/ 1102964 w 1102964"/>
                <a:gd name="connsiteY3" fmla="*/ 2341993 h 6859749"/>
                <a:gd name="connsiteX4" fmla="*/ 609600 w 1102964"/>
                <a:gd name="connsiteY4" fmla="*/ 2588675 h 6859749"/>
                <a:gd name="connsiteX5" fmla="*/ 609600 w 1102964"/>
                <a:gd name="connsiteY5" fmla="*/ 6859749 h 6859749"/>
                <a:gd name="connsiteX6" fmla="*/ 0 w 1102964"/>
                <a:gd name="connsiteY6" fmla="*/ 6859749 h 68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2964" h="6859749">
                  <a:moveTo>
                    <a:pt x="0" y="0"/>
                  </a:moveTo>
                  <a:lnTo>
                    <a:pt x="609600" y="0"/>
                  </a:lnTo>
                  <a:lnTo>
                    <a:pt x="609600" y="2095311"/>
                  </a:lnTo>
                  <a:lnTo>
                    <a:pt x="1102964" y="2341993"/>
                  </a:lnTo>
                  <a:lnTo>
                    <a:pt x="609600" y="2588675"/>
                  </a:lnTo>
                  <a:lnTo>
                    <a:pt x="609600" y="6859749"/>
                  </a:lnTo>
                  <a:lnTo>
                    <a:pt x="0" y="6859749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7" name="TextBox 26">
              <a:hlinkClick r:id="rId3" action="ppaction://hlinksldjump"/>
              <a:extLst>
                <a:ext uri="{FF2B5EF4-FFF2-40B4-BE49-F238E27FC236}">
                  <a16:creationId xmlns:a16="http://schemas.microsoft.com/office/drawing/2014/main" id="{DB56FE8B-610F-4152-BA54-443D19D79850}"/>
                </a:ext>
              </a:extLst>
            </p:cNvPr>
            <p:cNvSpPr txBox="1"/>
            <p:nvPr/>
          </p:nvSpPr>
          <p:spPr>
            <a:xfrm>
              <a:off x="1676866" y="21455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11E2B0D-4615-431E-8F96-3AA41AB9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dirty="0">
                <a:solidFill>
                  <a:schemeClr val="accent2"/>
                </a:solidFill>
              </a:rPr>
              <a:t>Microsoft Office Tips &amp; Tricks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B5D9DFE-DE26-4596-B03C-60E773ABF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2386" y="1737242"/>
            <a:ext cx="8105614" cy="4411662"/>
          </a:xfrm>
        </p:spPr>
        <p:txBody>
          <a:bodyPr/>
          <a:lstStyle/>
          <a:p>
            <a:r>
              <a:rPr lang="en-AU" dirty="0"/>
              <a:t>PowerPoint</a:t>
            </a:r>
          </a:p>
          <a:p>
            <a:r>
              <a:rPr lang="en-AU" dirty="0"/>
              <a:t>Excel</a:t>
            </a:r>
          </a:p>
          <a:p>
            <a:r>
              <a:rPr lang="en-AU" dirty="0"/>
              <a:t>Word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E953EC4-C77A-457B-BAE9-F011A4A173AE}"/>
              </a:ext>
            </a:extLst>
          </p:cNvPr>
          <p:cNvGrpSpPr/>
          <p:nvPr/>
        </p:nvGrpSpPr>
        <p:grpSpPr>
          <a:xfrm>
            <a:off x="555356" y="-1751"/>
            <a:ext cx="1082298" cy="6859749"/>
            <a:chOff x="555356" y="-1751"/>
            <a:chExt cx="1082298" cy="685974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9F10DA-2240-4D46-86A8-5B08ABA7C8AF}"/>
                </a:ext>
              </a:extLst>
            </p:cNvPr>
            <p:cNvSpPr/>
            <p:nvPr/>
          </p:nvSpPr>
          <p:spPr>
            <a:xfrm>
              <a:off x="555356" y="-1751"/>
              <a:ext cx="1082298" cy="6859749"/>
            </a:xfrm>
            <a:custGeom>
              <a:avLst/>
              <a:gdLst>
                <a:gd name="connsiteX0" fmla="*/ 0 w 1082298"/>
                <a:gd name="connsiteY0" fmla="*/ 0 h 6859749"/>
                <a:gd name="connsiteX1" fmla="*/ 609600 w 1082298"/>
                <a:gd name="connsiteY1" fmla="*/ 0 h 6859749"/>
                <a:gd name="connsiteX2" fmla="*/ 609600 w 1082298"/>
                <a:gd name="connsiteY2" fmla="*/ 1320493 h 6859749"/>
                <a:gd name="connsiteX3" fmla="*/ 1082298 w 1082298"/>
                <a:gd name="connsiteY3" fmla="*/ 1556842 h 6859749"/>
                <a:gd name="connsiteX4" fmla="*/ 609600 w 1082298"/>
                <a:gd name="connsiteY4" fmla="*/ 1793191 h 6859749"/>
                <a:gd name="connsiteX5" fmla="*/ 609600 w 1082298"/>
                <a:gd name="connsiteY5" fmla="*/ 6859749 h 6859749"/>
                <a:gd name="connsiteX6" fmla="*/ 0 w 1082298"/>
                <a:gd name="connsiteY6" fmla="*/ 6859749 h 68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298" h="6859749">
                  <a:moveTo>
                    <a:pt x="0" y="0"/>
                  </a:moveTo>
                  <a:lnTo>
                    <a:pt x="609600" y="0"/>
                  </a:lnTo>
                  <a:lnTo>
                    <a:pt x="609600" y="1320493"/>
                  </a:lnTo>
                  <a:lnTo>
                    <a:pt x="1082298" y="1556842"/>
                  </a:lnTo>
                  <a:lnTo>
                    <a:pt x="609600" y="1793191"/>
                  </a:lnTo>
                  <a:lnTo>
                    <a:pt x="609600" y="6859749"/>
                  </a:lnTo>
                  <a:lnTo>
                    <a:pt x="0" y="6859749"/>
                  </a:lnTo>
                  <a:close/>
                </a:path>
              </a:pathLst>
            </a:cu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/>
            </a:p>
          </p:txBody>
        </p:sp>
        <p:sp>
          <p:nvSpPr>
            <p:cNvPr id="28" name="TextBox 27">
              <a:hlinkClick r:id="rId4" action="ppaction://hlinksldjump"/>
              <a:extLst>
                <a:ext uri="{FF2B5EF4-FFF2-40B4-BE49-F238E27FC236}">
                  <a16:creationId xmlns:a16="http://schemas.microsoft.com/office/drawing/2014/main" id="{02BCE47A-3C21-4A01-BF7F-F5FE0EE72C52}"/>
                </a:ext>
              </a:extLst>
            </p:cNvPr>
            <p:cNvSpPr txBox="1"/>
            <p:nvPr/>
          </p:nvSpPr>
          <p:spPr>
            <a:xfrm>
              <a:off x="1122692" y="13679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42B177-B4DD-467D-A581-F51D7ED2F3FE}"/>
              </a:ext>
            </a:extLst>
          </p:cNvPr>
          <p:cNvGrpSpPr/>
          <p:nvPr/>
        </p:nvGrpSpPr>
        <p:grpSpPr>
          <a:xfrm>
            <a:off x="0" y="-1750"/>
            <a:ext cx="1082298" cy="6859749"/>
            <a:chOff x="0" y="-1750"/>
            <a:chExt cx="1082298" cy="685974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E40D662-5934-4E9F-A08B-097B8FB0542B}"/>
                </a:ext>
              </a:extLst>
            </p:cNvPr>
            <p:cNvSpPr/>
            <p:nvPr/>
          </p:nvSpPr>
          <p:spPr>
            <a:xfrm>
              <a:off x="0" y="-1750"/>
              <a:ext cx="1082298" cy="6859749"/>
            </a:xfrm>
            <a:custGeom>
              <a:avLst/>
              <a:gdLst>
                <a:gd name="connsiteX0" fmla="*/ 0 w 1082298"/>
                <a:gd name="connsiteY0" fmla="*/ 0 h 6859749"/>
                <a:gd name="connsiteX1" fmla="*/ 609600 w 1082298"/>
                <a:gd name="connsiteY1" fmla="*/ 0 h 6859749"/>
                <a:gd name="connsiteX2" fmla="*/ 609600 w 1082298"/>
                <a:gd name="connsiteY2" fmla="*/ 535339 h 6859749"/>
                <a:gd name="connsiteX3" fmla="*/ 1082298 w 1082298"/>
                <a:gd name="connsiteY3" fmla="*/ 771688 h 6859749"/>
                <a:gd name="connsiteX4" fmla="*/ 609600 w 1082298"/>
                <a:gd name="connsiteY4" fmla="*/ 1008037 h 6859749"/>
                <a:gd name="connsiteX5" fmla="*/ 609600 w 1082298"/>
                <a:gd name="connsiteY5" fmla="*/ 6859749 h 6859749"/>
                <a:gd name="connsiteX6" fmla="*/ 0 w 1082298"/>
                <a:gd name="connsiteY6" fmla="*/ 6859749 h 6859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2298" h="6859749">
                  <a:moveTo>
                    <a:pt x="0" y="0"/>
                  </a:moveTo>
                  <a:lnTo>
                    <a:pt x="609600" y="0"/>
                  </a:lnTo>
                  <a:lnTo>
                    <a:pt x="609600" y="535339"/>
                  </a:lnTo>
                  <a:lnTo>
                    <a:pt x="1082298" y="771688"/>
                  </a:lnTo>
                  <a:lnTo>
                    <a:pt x="609600" y="1008037"/>
                  </a:lnTo>
                  <a:lnTo>
                    <a:pt x="609600" y="6859749"/>
                  </a:lnTo>
                  <a:lnTo>
                    <a:pt x="0" y="685974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AU" dirty="0"/>
            </a:p>
          </p:txBody>
        </p:sp>
        <p:sp>
          <p:nvSpPr>
            <p:cNvPr id="26" name="TextBox 25">
              <a:hlinkClick r:id="rId5" action="ppaction://hlinksldjump"/>
              <a:extLst>
                <a:ext uri="{FF2B5EF4-FFF2-40B4-BE49-F238E27FC236}">
                  <a16:creationId xmlns:a16="http://schemas.microsoft.com/office/drawing/2014/main" id="{1090B916-0345-40A4-A111-300AA886DFA8}"/>
                </a:ext>
              </a:extLst>
            </p:cNvPr>
            <p:cNvSpPr txBox="1"/>
            <p:nvPr/>
          </p:nvSpPr>
          <p:spPr>
            <a:xfrm>
              <a:off x="493364" y="5697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144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5F87-D8DB-483C-8412-E8D27A1E0D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Why Add Sections To PowerPoint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29AA4-E2B0-4CE2-B459-4691EABFD1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Great for Large Slides</a:t>
            </a:r>
          </a:p>
          <a:p>
            <a:r>
              <a:rPr lang="en-AU" dirty="0"/>
              <a:t>Re-Arranging</a:t>
            </a:r>
          </a:p>
          <a:p>
            <a:r>
              <a:rPr lang="en-AU" dirty="0"/>
              <a:t>Sharing with Co-Workers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AAC3B515-6A1C-46CD-BC20-B188911F615F}"/>
              </a:ext>
            </a:extLst>
          </p:cNvPr>
          <p:cNvSpPr/>
          <p:nvPr/>
        </p:nvSpPr>
        <p:spPr>
          <a:xfrm>
            <a:off x="9775767" y="5752407"/>
            <a:ext cx="2416233" cy="1105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891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5F87-D8DB-483C-8412-E8D27A1E0D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Format As Table Is Under Utilized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29AA4-E2B0-4CE2-B459-4691EABFD1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Sort and Filter</a:t>
            </a:r>
          </a:p>
          <a:p>
            <a:r>
              <a:rPr lang="en-AU" dirty="0"/>
              <a:t>Freeze Pane</a:t>
            </a:r>
          </a:p>
          <a:p>
            <a:r>
              <a:rPr lang="en-AU" dirty="0"/>
              <a:t>Grows with you</a:t>
            </a:r>
          </a:p>
          <a:p>
            <a:r>
              <a:rPr lang="en-AU" dirty="0"/>
              <a:t>Total Rows</a:t>
            </a:r>
          </a:p>
        </p:txBody>
      </p:sp>
      <p:sp>
        <p:nvSpPr>
          <p:cNvPr id="4" name="Rectangle 3">
            <a:hlinkClick r:id="rId2" action="ppaction://hlinksldjump"/>
            <a:extLst>
              <a:ext uri="{FF2B5EF4-FFF2-40B4-BE49-F238E27FC236}">
                <a16:creationId xmlns:a16="http://schemas.microsoft.com/office/drawing/2014/main" id="{AE2BB662-1E23-4860-97E2-AE5F81F95FD5}"/>
              </a:ext>
            </a:extLst>
          </p:cNvPr>
          <p:cNvSpPr/>
          <p:nvPr/>
        </p:nvSpPr>
        <p:spPr>
          <a:xfrm>
            <a:off x="9775767" y="5752407"/>
            <a:ext cx="2416233" cy="110559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25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55F87-D8DB-483C-8412-E8D27A1E0D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Un-Noticed features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29AA4-E2B0-4CE2-B459-4691EABFD1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Reuse Files</a:t>
            </a:r>
          </a:p>
          <a:p>
            <a:r>
              <a:rPr lang="en-AU" dirty="0">
                <a:solidFill>
                  <a:schemeClr val="bg1"/>
                </a:solidFill>
              </a:rPr>
              <a:t>Dictate</a:t>
            </a:r>
          </a:p>
          <a:p>
            <a:r>
              <a:rPr lang="en-AU" dirty="0">
                <a:solidFill>
                  <a:schemeClr val="bg1"/>
                </a:solidFill>
              </a:rPr>
              <a:t>Immersive Reader</a:t>
            </a:r>
          </a:p>
          <a:p>
            <a:r>
              <a:rPr lang="en-AU" dirty="0">
                <a:solidFill>
                  <a:schemeClr val="bg1"/>
                </a:solidFill>
              </a:rPr>
              <a:t>Draw Tab</a:t>
            </a: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A09CC34C-E536-4E19-8172-D4D3E340D08A}"/>
              </a:ext>
            </a:extLst>
          </p:cNvPr>
          <p:cNvSpPr/>
          <p:nvPr/>
        </p:nvSpPr>
        <p:spPr>
          <a:xfrm>
            <a:off x="9775767" y="5752407"/>
            <a:ext cx="2416233" cy="11055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505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peelOff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C691-4C2A-40E8-ACAB-E1AACBB0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Animate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3096-7EF2-47F9-99EC-3A4CE1689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Bring sub bullets independently</a:t>
            </a:r>
          </a:p>
        </p:txBody>
      </p:sp>
    </p:spTree>
    <p:extLst>
      <p:ext uri="{BB962C8B-B14F-4D97-AF65-F5344CB8AC3E}">
        <p14:creationId xmlns:p14="http://schemas.microsoft.com/office/powerpoint/2010/main" val="20988132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C364-1CDB-4959-85C3-42C57666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0046D-5580-477D-A0F8-6D6CA9CF7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AU" b="1" dirty="0"/>
              <a:t>What is the shortcut key to create a Graph in Excel?</a:t>
            </a:r>
          </a:p>
          <a:p>
            <a:pPr marL="344487" lvl="1" indent="0">
              <a:buNone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F11</a:t>
            </a:r>
          </a:p>
          <a:p>
            <a:r>
              <a:rPr lang="en-AU" b="1" dirty="0"/>
              <a:t>How do you create a Show for multiple audiences?</a:t>
            </a:r>
          </a:p>
          <a:p>
            <a:pPr marL="344487" lvl="1" indent="0">
              <a:buNone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Use Custom Show</a:t>
            </a:r>
          </a:p>
          <a:p>
            <a:r>
              <a:rPr lang="en-AU" b="1" dirty="0"/>
              <a:t>Can you create multiple animations on one object?</a:t>
            </a:r>
          </a:p>
          <a:p>
            <a:pPr marL="344487" lvl="1" indent="0">
              <a:buNone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39123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C691-4C2A-40E8-ACAB-E1AACBB03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Animate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3096-7EF2-47F9-99EC-3A4CE1689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Hide after animate</a:t>
            </a:r>
          </a:p>
        </p:txBody>
      </p:sp>
    </p:spTree>
    <p:extLst>
      <p:ext uri="{BB962C8B-B14F-4D97-AF65-F5344CB8AC3E}">
        <p14:creationId xmlns:p14="http://schemas.microsoft.com/office/powerpoint/2010/main" val="39136525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7C364-1CDB-4959-85C3-42C576668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0046D-5580-477D-A0F8-6D6CA9CF7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AU" b="1" dirty="0"/>
              <a:t>What is the shortcut key to create a Graph in Excel?</a:t>
            </a:r>
          </a:p>
          <a:p>
            <a:pPr marL="344487" lvl="1" indent="0">
              <a:buNone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F11</a:t>
            </a:r>
          </a:p>
          <a:p>
            <a:r>
              <a:rPr lang="en-AU" b="1" dirty="0"/>
              <a:t>How do you create a Show for multiple audiences?</a:t>
            </a:r>
          </a:p>
          <a:p>
            <a:pPr marL="344487" lvl="1" indent="0">
              <a:buNone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Use Custom Show</a:t>
            </a:r>
          </a:p>
          <a:p>
            <a:r>
              <a:rPr lang="en-AU" b="1" dirty="0"/>
              <a:t>Can you create multiple animations on one object?</a:t>
            </a:r>
          </a:p>
          <a:p>
            <a:pPr marL="344487" lvl="1" indent="0">
              <a:buNone/>
            </a:pPr>
            <a:r>
              <a:rPr lang="en-AU" dirty="0">
                <a:solidFill>
                  <a:schemeClr val="accent1">
                    <a:lumMod val="75000"/>
                  </a:schemeClr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73080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theme/theme1.xml><?xml version="1.0" encoding="utf-8"?>
<a:theme xmlns:a="http://schemas.openxmlformats.org/drawingml/2006/main" name="AZSol Dots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ZSol Dots" id="{B460B6C2-4F9E-4F56-B8C7-0B19E8C6D2CC}" vid="{791CA93C-8644-4DA4-809F-025D4011FEC1}"/>
    </a:ext>
  </a:extLst>
</a:theme>
</file>

<file path=ppt/theme/theme2.xml><?xml version="1.0" encoding="utf-8"?>
<a:theme xmlns:a="http://schemas.openxmlformats.org/drawingml/2006/main" name="zzzz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zzzz" id="{CF18D7AA-E872-41CD-ACF9-D03F5164EF59}" vid="{248B30F8-EC80-4ACC-ACDA-2BEDBBE6D0B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AZSol Dots</Template>
  <TotalTime>1114</TotalTime>
  <Words>485</Words>
  <Application>Microsoft Office PowerPoint</Application>
  <PresentationFormat>Widescreen</PresentationFormat>
  <Paragraphs>186</Paragraphs>
  <Slides>98</Slides>
  <Notes>7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5" baseType="lpstr">
      <vt:lpstr>Arial</vt:lpstr>
      <vt:lpstr>Calibri</vt:lpstr>
      <vt:lpstr>Trebuchet MS</vt:lpstr>
      <vt:lpstr>Wingdings</vt:lpstr>
      <vt:lpstr>Wingdings 3</vt:lpstr>
      <vt:lpstr>AZSol Dots</vt:lpstr>
      <vt:lpstr>zzzz</vt:lpstr>
      <vt:lpstr>Clever PowerPoint Visuals</vt:lpstr>
      <vt:lpstr>Spotlighting</vt:lpstr>
      <vt:lpstr>PowerPoint Presentation</vt:lpstr>
      <vt:lpstr>PowerPoint Presentation</vt:lpstr>
      <vt:lpstr>PowerPoint Presentation</vt:lpstr>
      <vt:lpstr>PowerPoint Presentation</vt:lpstr>
      <vt:lpstr>Appear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Morph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Morph Character</vt:lpstr>
      <vt:lpstr>PowerPoint Presentation</vt:lpstr>
      <vt:lpstr>PowerPoint Presentation</vt:lpstr>
      <vt:lpstr>Morph word</vt:lpstr>
      <vt:lpstr>PowerPoint Presentation</vt:lpstr>
      <vt:lpstr>PowerPoint Presentation</vt:lpstr>
      <vt:lpstr>morph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morph</vt:lpstr>
      <vt:lpstr>PowerPoint Presentation</vt:lpstr>
      <vt:lpstr>PowerPoint Presentation</vt:lpstr>
      <vt:lpstr>morph</vt:lpstr>
      <vt:lpstr>PowerPoint Presentation</vt:lpstr>
      <vt:lpstr>PowerPoint Presentation</vt:lpstr>
      <vt:lpstr>PowerPoint Presentation</vt:lpstr>
      <vt:lpstr>Focus</vt:lpstr>
      <vt:lpstr>PowerPoint Presentation</vt:lpstr>
      <vt:lpstr>PowerPoint Presentation</vt:lpstr>
      <vt:lpstr>PowerPoint Presentation</vt:lpstr>
      <vt:lpstr>PowerPoint Presentation</vt:lpstr>
      <vt:lpstr>Zoom</vt:lpstr>
      <vt:lpstr>PowerPoint Presentation</vt:lpstr>
      <vt:lpstr>PowerPoint Presentation</vt:lpstr>
      <vt:lpstr>PowerPoint Presentation</vt:lpstr>
      <vt:lpstr>PowerPoint Presentation</vt:lpstr>
      <vt:lpstr>zoom</vt:lpstr>
      <vt:lpstr>Baby Stages</vt:lpstr>
      <vt:lpstr>Primary School Stages</vt:lpstr>
      <vt:lpstr>Teenager Stages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zoom</vt:lpstr>
      <vt:lpstr>PowerPoint Presentation</vt:lpstr>
      <vt:lpstr>Apply Multiple Formatting</vt:lpstr>
      <vt:lpstr>Once</vt:lpstr>
      <vt:lpstr>Twice</vt:lpstr>
      <vt:lpstr>Fly in</vt:lpstr>
      <vt:lpstr>Microsoft Office Tips &amp; Trick</vt:lpstr>
      <vt:lpstr>Fly in</vt:lpstr>
      <vt:lpstr>Microsoft Office Tips &amp; Tricks</vt:lpstr>
      <vt:lpstr>Why Add Sections To PowerPoint</vt:lpstr>
      <vt:lpstr>Format As Table Is Under Utilized</vt:lpstr>
      <vt:lpstr>Un-Noticed features</vt:lpstr>
      <vt:lpstr>Animate Text</vt:lpstr>
      <vt:lpstr>Question Answer</vt:lpstr>
      <vt:lpstr>Animate Text</vt:lpstr>
      <vt:lpstr>Question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Transition from excel 2010 icon to 2016</dc:title>
  <dc:creator>Analir Pisani</dc:creator>
  <cp:lastModifiedBy>Analir Pisani</cp:lastModifiedBy>
  <cp:revision>85</cp:revision>
  <dcterms:created xsi:type="dcterms:W3CDTF">2021-06-28T01:45:35Z</dcterms:created>
  <dcterms:modified xsi:type="dcterms:W3CDTF">2021-07-29T06:32:57Z</dcterms:modified>
</cp:coreProperties>
</file>